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44"/>
  </p:notesMasterIdLst>
  <p:sldIdLst>
    <p:sldId id="736" r:id="rId3"/>
    <p:sldId id="1151" r:id="rId4"/>
    <p:sldId id="1167" r:id="rId5"/>
    <p:sldId id="1274" r:id="rId6"/>
    <p:sldId id="1254" r:id="rId7"/>
    <p:sldId id="1243" r:id="rId8"/>
    <p:sldId id="1259" r:id="rId9"/>
    <p:sldId id="1246" r:id="rId10"/>
    <p:sldId id="1278" r:id="rId11"/>
    <p:sldId id="1258" r:id="rId12"/>
    <p:sldId id="1257" r:id="rId13"/>
    <p:sldId id="1260" r:id="rId14"/>
    <p:sldId id="1249" r:id="rId15"/>
    <p:sldId id="1244" r:id="rId16"/>
    <p:sldId id="1275" r:id="rId17"/>
    <p:sldId id="1262" r:id="rId18"/>
    <p:sldId id="368" r:id="rId19"/>
    <p:sldId id="1265" r:id="rId20"/>
    <p:sldId id="369" r:id="rId21"/>
    <p:sldId id="1267" r:id="rId22"/>
    <p:sldId id="1252" r:id="rId23"/>
    <p:sldId id="1264" r:id="rId24"/>
    <p:sldId id="1253" r:id="rId25"/>
    <p:sldId id="1263" r:id="rId26"/>
    <p:sldId id="1276" r:id="rId27"/>
    <p:sldId id="1236" r:id="rId28"/>
    <p:sldId id="1269" r:id="rId29"/>
    <p:sldId id="1272" r:id="rId30"/>
    <p:sldId id="1268" r:id="rId31"/>
    <p:sldId id="1233" r:id="rId32"/>
    <p:sldId id="1277" r:id="rId33"/>
    <p:sldId id="1273" r:id="rId34"/>
    <p:sldId id="1250" r:id="rId35"/>
    <p:sldId id="1238" r:id="rId36"/>
    <p:sldId id="385" r:id="rId37"/>
    <p:sldId id="1239" r:id="rId38"/>
    <p:sldId id="1242" r:id="rId39"/>
    <p:sldId id="1255" r:id="rId40"/>
    <p:sldId id="296" r:id="rId41"/>
    <p:sldId id="1231" r:id="rId42"/>
    <p:sldId id="1229" r:id="rId43"/>
  </p:sldIdLst>
  <p:sldSz cx="12192000" cy="6858000"/>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64" autoAdjust="0"/>
    <p:restoredTop sz="86385" autoAdjust="0"/>
  </p:normalViewPr>
  <p:slideViewPr>
    <p:cSldViewPr snapToGrid="0">
      <p:cViewPr varScale="1">
        <p:scale>
          <a:sx n="98" d="100"/>
          <a:sy n="98" d="100"/>
        </p:scale>
        <p:origin x="1140" y="90"/>
      </p:cViewPr>
      <p:guideLst/>
    </p:cSldViewPr>
  </p:slideViewPr>
  <p:outlineViewPr>
    <p:cViewPr>
      <p:scale>
        <a:sx n="33" d="100"/>
        <a:sy n="33" d="100"/>
      </p:scale>
      <p:origin x="0" y="-1218"/>
    </p:cViewPr>
  </p:outlineViewPr>
  <p:notesTextViewPr>
    <p:cViewPr>
      <p:scale>
        <a:sx n="1" d="1"/>
        <a:sy n="1" d="1"/>
      </p:scale>
      <p:origin x="0" y="0"/>
    </p:cViewPr>
  </p:notesTextViewPr>
  <p:sorterViewPr>
    <p:cViewPr varScale="1">
      <p:scale>
        <a:sx n="100" d="100"/>
        <a:sy n="100" d="100"/>
      </p:scale>
      <p:origin x="0" y="-4132"/>
    </p:cViewPr>
  </p:sorterViewPr>
  <p:notesViewPr>
    <p:cSldViewPr snapToGrid="0">
      <p:cViewPr varScale="1">
        <p:scale>
          <a:sx n="51" d="100"/>
          <a:sy n="51" d="100"/>
        </p:scale>
        <p:origin x="269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skjan.org/Training/JAN-Webcast-Frequently-Asked-Questions.cf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Technical Difficulties</a:t>
          </a:r>
        </a:p>
      </dgm:t>
      <dgm:extLst>
        <a:ext uri="{E40237B7-FDA0-4F09-8148-C483321AD2D9}">
          <dgm14:cNvPr xmlns:dgm14="http://schemas.microsoft.com/office/drawing/2010/diagram" id="0" name="" descr="Technical Difficulties&#10;Q&amp;A option at the bottom of the screen&#10;800-526-7234 or 877-781-9403 (TTY) - or Live Chat at AskJAN.org&#10;Frequently Asked Questions (FAQ)&#10;https://AskJAN.org/Training/JAN-Webcast-Frequently-Asked-Questions.cfm"/>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Technical Difficulties&#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A0D0EC85-F76E-407A-B930-8719D0CAC1C7}">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800-526-7234 or 877-781-9403 (TTY) OR </a:t>
          </a:r>
          <a:r>
            <a:rPr lang="en-US" sz="2400" b="0" dirty="0">
              <a:solidFill>
                <a:schemeClr val="accent1"/>
              </a:solidFill>
              <a:latin typeface="Arial" panose="020B0604020202020204" pitchFamily="34" charset="0"/>
              <a:cs typeface="Arial" panose="020B0604020202020204" pitchFamily="34" charset="0"/>
            </a:rPr>
            <a:t>Live Chat at AskJAN.org</a:t>
          </a:r>
          <a:endParaRPr lang="en-US" sz="2400" dirty="0">
            <a:solidFill>
              <a:schemeClr val="accent1"/>
            </a:solidFill>
            <a:latin typeface="Arial" panose="020B0604020202020204" pitchFamily="34" charset="0"/>
            <a:cs typeface="Arial" panose="020B0604020202020204" pitchFamily="34" charset="0"/>
          </a:endParaRPr>
        </a:p>
      </dgm:t>
    </dgm:pt>
    <dgm:pt modelId="{8CDCFEF6-4728-45BC-B198-C9136E6007E4}" type="parTrans" cxnId="{B69D316B-8B53-428E-A800-2751D46E320F}">
      <dgm:prSet/>
      <dgm:spPr/>
      <dgm:t>
        <a:bodyPr/>
        <a:lstStyle/>
        <a:p>
          <a:endParaRPr lang="en-US"/>
        </a:p>
      </dgm:t>
    </dgm:pt>
    <dgm:pt modelId="{10C03239-F943-4575-B204-FB2E8DDC6451}" type="sibTrans" cxnId="{B69D316B-8B53-428E-A800-2751D46E320F}">
      <dgm:prSet/>
      <dgm:spPr/>
      <dgm:t>
        <a:bodyPr/>
        <a:lstStyle/>
        <a:p>
          <a:endParaRPr lang="en-US"/>
        </a:p>
      </dgm:t>
    </dgm:pt>
    <dgm:pt modelId="{E991C8F1-370B-4479-84C7-FCFBB9BD21ED}">
      <dgm:prSet custT="1"/>
      <dgm:spPr/>
      <dgm:t>
        <a:bodyPr/>
        <a:lstStyle/>
        <a:p>
          <a:pPr>
            <a:spcAft>
              <a:spcPts val="600"/>
            </a:spcAft>
            <a:buFont typeface="Wingdings" panose="05000000000000000000" pitchFamily="2" charset="2"/>
            <a:buChar char="§"/>
          </a:pPr>
          <a:r>
            <a:rPr lang="en-US" sz="2400" dirty="0">
              <a:solidFill>
                <a:schemeClr val="accent1"/>
              </a:solidFill>
              <a:latin typeface="Arial" panose="020B0604020202020204" pitchFamily="34" charset="0"/>
              <a:cs typeface="Arial" panose="020B0604020202020204" pitchFamily="34" charset="0"/>
            </a:rPr>
            <a:t>Frequently Asked Questions (FAQ)</a:t>
          </a:r>
          <a:br>
            <a:rPr lang="en-US" sz="2400" dirty="0">
              <a:solidFill>
                <a:schemeClr val="accent1"/>
              </a:solidFill>
              <a:latin typeface="Arial" panose="020B0604020202020204" pitchFamily="34" charset="0"/>
              <a:cs typeface="Arial" panose="020B0604020202020204" pitchFamily="34" charset="0"/>
            </a:rPr>
          </a:br>
          <a:r>
            <a:rPr lang="en-US" sz="2200" u="none" dirty="0">
              <a:solidFill>
                <a:srgbClr val="4590B8"/>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u="none" dirty="0" err="1">
              <a:solidFill>
                <a:srgbClr val="4590B8"/>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u="none" dirty="0">
            <a:solidFill>
              <a:srgbClr val="4590B8"/>
            </a:solidFill>
            <a:latin typeface="Arial" panose="020B0604020202020204" pitchFamily="34" charset="0"/>
            <a:cs typeface="Arial" panose="020B0604020202020204" pitchFamily="34" charset="0"/>
          </a:endParaRPr>
        </a:p>
      </dgm:t>
    </dgm:pt>
    <dgm:pt modelId="{930E5A43-25CF-43D8-9BD7-2AEC449FA1E4}" type="parTrans" cxnId="{9EC85DC8-9BF8-4F62-8653-D01315BFECBE}">
      <dgm:prSet/>
      <dgm:spPr/>
      <dgm:t>
        <a:bodyPr/>
        <a:lstStyle/>
        <a:p>
          <a:endParaRPr lang="en-US"/>
        </a:p>
      </dgm:t>
    </dgm:pt>
    <dgm:pt modelId="{9DA96016-F554-47B4-BF23-62ED0D5A4AEA}" type="sibTrans" cxnId="{9EC85DC8-9BF8-4F62-8653-D01315BFECBE}">
      <dgm:prSet/>
      <dgm:spPr/>
      <dgm:t>
        <a:bodyPr/>
        <a:lstStyle/>
        <a:p>
          <a:endParaRPr lang="en-US"/>
        </a:p>
      </dgm:t>
    </dgm:pt>
    <dgm:pt modelId="{60AB98D6-AF39-48B1-9FDA-980A27825AAB}">
      <dgm:prSet custT="1"/>
      <dgm:spPr/>
      <dgm:t>
        <a:bodyPr/>
        <a:lstStyle/>
        <a:p>
          <a:r>
            <a:rPr lang="en-US" sz="2400" b="1" dirty="0">
              <a:latin typeface="Arial" panose="020B0604020202020204" pitchFamily="34" charset="0"/>
              <a:cs typeface="Arial" panose="020B0604020202020204" pitchFamily="34" charset="0"/>
            </a:rPr>
            <a:t>Questions for Presenters</a:t>
          </a:r>
        </a:p>
      </dgm:t>
      <dgm:extLst>
        <a:ext uri="{E40237B7-FDA0-4F09-8148-C483321AD2D9}">
          <dgm14:cNvPr xmlns:dgm14="http://schemas.microsoft.com/office/drawing/2010/diagram" id="0" name="" descr="Questions for presenters"/>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Q&amp;A option at the bottom of the screen</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Q&amp;A option at the bottom of the screen&#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B69D316B-8B53-428E-A800-2751D46E320F}" srcId="{EB0CF235-2E22-4C7A-8E13-61249CB1D138}" destId="{A0D0EC85-F76E-407A-B930-8719D0CAC1C7}" srcOrd="1" destOrd="0" parTransId="{8CDCFEF6-4728-45BC-B198-C9136E6007E4}" sibTransId="{10C03239-F943-4575-B204-FB2E8DDC6451}"/>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19D22475-9229-4197-8D9E-44ECF1D0CC40}" type="presOf" srcId="{A0D0EC85-F76E-407A-B930-8719D0CAC1C7}" destId="{C06939AD-943B-41EC-AB1A-4DF5ED39792E}" srcOrd="0" destOrd="1"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9EC85DC8-9BF8-4F62-8653-D01315BFECBE}" srcId="{EB0CF235-2E22-4C7A-8E13-61249CB1D138}" destId="{E991C8F1-370B-4479-84C7-FCFBB9BD21ED}" srcOrd="2" destOrd="0" parTransId="{930E5A43-25CF-43D8-9BD7-2AEC449FA1E4}" sibTransId="{9DA96016-F554-47B4-BF23-62ED0D5A4AEA}"/>
    <dgm:cxn modelId="{34E7D1E7-3CAE-4F41-A82E-61C29DCD0101}" type="presOf" srcId="{E991C8F1-370B-4479-84C7-FCFBB9BD21ED}" destId="{C06939AD-943B-41EC-AB1A-4DF5ED39792E}" srcOrd="0" destOrd="2" presId="urn:microsoft.com/office/officeart/2005/8/layout/list1"/>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41658-748A-416F-B25B-90E4AB62BF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0CF235-2E22-4C7A-8E13-61249CB1D138}">
      <dgm:prSet custT="1"/>
      <dgm:spPr/>
      <dgm:t>
        <a:bodyPr/>
        <a:lstStyle/>
        <a:p>
          <a:r>
            <a:rPr lang="en-US" sz="2400" b="1" dirty="0">
              <a:latin typeface="Arial" panose="020B0604020202020204" pitchFamily="34" charset="0"/>
              <a:cs typeface="Arial" panose="020B0604020202020204" pitchFamily="34" charset="0"/>
            </a:rPr>
            <a:t>PPT Slides</a:t>
          </a:r>
        </a:p>
      </dgm:t>
      <dgm:extLst>
        <a:ext uri="{E40237B7-FDA0-4F09-8148-C483321AD2D9}">
          <dgm14:cNvPr xmlns:dgm14="http://schemas.microsoft.com/office/drawing/2010/diagram" id="0" name="" descr="PPT Slides"/>
        </a:ext>
      </dgm:extLst>
    </dgm:pt>
    <dgm:pt modelId="{14D84117-4829-415C-9281-99B764E2B6DA}" type="parTrans" cxnId="{3B14F641-B5A3-4AC9-8369-BAE6428CBA10}">
      <dgm:prSet/>
      <dgm:spPr/>
      <dgm:t>
        <a:bodyPr/>
        <a:lstStyle/>
        <a:p>
          <a:endParaRPr lang="en-US"/>
        </a:p>
      </dgm:t>
    </dgm:pt>
    <dgm:pt modelId="{A91D0426-4D62-47DD-9E4A-435D5A57758E}" type="sibTrans" cxnId="{3B14F641-B5A3-4AC9-8369-BAE6428CBA10}">
      <dgm:prSet/>
      <dgm:spPr/>
      <dgm:t>
        <a:bodyPr/>
        <a:lstStyle/>
        <a:p>
          <a:endParaRPr lang="en-US"/>
        </a:p>
      </dgm:t>
    </dgm:pt>
    <dgm:pt modelId="{64E69A92-5BE1-4ADB-AFBD-5CF6A4FC6A6D}">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Click the link included in the webcast login email you received, see the link in the chat, or go to this webcast event from the Training page at </a:t>
          </a:r>
          <a:r>
            <a:rPr lang="en-US" sz="2400" b="0" u="sng" dirty="0">
              <a:solidFill>
                <a:srgbClr val="4590B8"/>
              </a:solidFill>
              <a:latin typeface="Arial" panose="020B0604020202020204" pitchFamily="34" charset="0"/>
              <a:cs typeface="Arial" panose="020B0604020202020204" pitchFamily="34" charset="0"/>
            </a:rPr>
            <a:t>AskJAN.org</a:t>
          </a:r>
          <a:endParaRPr lang="en-US" sz="2400" u="sng" dirty="0">
            <a:solidFill>
              <a:srgbClr val="4590B8"/>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lick the link included in the webcast login email you received&#10;"/>
        </a:ext>
      </dgm:extLst>
    </dgm:pt>
    <dgm:pt modelId="{B88D2E92-6254-4C1C-84DD-F126B52DF831}" type="parTrans" cxnId="{72569E5A-E370-4993-AC11-DFC42011F132}">
      <dgm:prSet/>
      <dgm:spPr/>
      <dgm:t>
        <a:bodyPr/>
        <a:lstStyle/>
        <a:p>
          <a:endParaRPr lang="en-US"/>
        </a:p>
      </dgm:t>
    </dgm:pt>
    <dgm:pt modelId="{00BCC3C3-7DFC-4C9F-98A8-31A78ED06A80}" type="sibTrans" cxnId="{72569E5A-E370-4993-AC11-DFC42011F132}">
      <dgm:prSet/>
      <dgm:spPr/>
      <dgm:t>
        <a:bodyPr/>
        <a:lstStyle/>
        <a:p>
          <a:endParaRPr lang="en-US"/>
        </a:p>
      </dgm:t>
    </dgm:pt>
    <dgm:pt modelId="{60AB98D6-AF39-48B1-9FDA-980A27825AAB}">
      <dgm:prSet custT="1"/>
      <dgm:spPr/>
      <dgm:t>
        <a:bodyPr/>
        <a:lstStyle/>
        <a:p>
          <a:r>
            <a:rPr lang="en-US" sz="2400" b="1">
              <a:latin typeface="Arial" panose="020B0604020202020204" pitchFamily="34" charset="0"/>
              <a:cs typeface="Arial" panose="020B0604020202020204" pitchFamily="34" charset="0"/>
            </a:rPr>
            <a:t>Captioning</a:t>
          </a:r>
          <a:endParaRPr lang="en-US" sz="2400" b="1" dirty="0">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Captioning"/>
        </a:ext>
      </dgm:extLst>
    </dgm:pt>
    <dgm:pt modelId="{AC2DDBC1-4497-4D5D-A172-B59FE646D1F0}" type="parTrans" cxnId="{E8685657-AD61-4141-B4AE-9B76FFAE870C}">
      <dgm:prSet/>
      <dgm:spPr/>
      <dgm:t>
        <a:bodyPr/>
        <a:lstStyle/>
        <a:p>
          <a:endParaRPr lang="en-US"/>
        </a:p>
      </dgm:t>
    </dgm:pt>
    <dgm:pt modelId="{BF9621C5-17DE-403B-8434-3F6C6A9D85C1}" type="sibTrans" cxnId="{E8685657-AD61-4141-B4AE-9B76FFAE870C}">
      <dgm:prSet/>
      <dgm:spPr/>
      <dgm:t>
        <a:bodyPr/>
        <a:lstStyle/>
        <a:p>
          <a:endParaRPr lang="en-US"/>
        </a:p>
      </dgm:t>
    </dgm:pt>
    <dgm:pt modelId="{97DDAC5C-016D-475E-981C-FE2556BF9CD0}">
      <dgm:prSet custT="1"/>
      <dgm:spPr/>
      <dgm:t>
        <a:bodyPr/>
        <a:lstStyle/>
        <a:p>
          <a:pPr>
            <a:spcAft>
              <a:spcPts val="600"/>
            </a:spcAft>
            <a:buFont typeface="Wingdings" panose="05000000000000000000" pitchFamily="2" charset="2"/>
            <a:buChar char="§"/>
          </a:pPr>
          <a:r>
            <a:rPr lang="en-US" sz="2400" b="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dirty="0">
            <a:solidFill>
              <a:schemeClr val="accent1"/>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descr="Use the closed caption (CC) option or StreamText link shared in the webcast chat&#10;Transcript will be available with webcast archive&#10;"/>
        </a:ext>
      </dgm:extLst>
    </dgm:pt>
    <dgm:pt modelId="{E06F4572-7324-4478-B4B8-8AAA7C56E6E3}" type="parTrans" cxnId="{FFE19E8D-FE22-4DF7-9858-1BEC076979D9}">
      <dgm:prSet/>
      <dgm:spPr/>
      <dgm:t>
        <a:bodyPr/>
        <a:lstStyle/>
        <a:p>
          <a:endParaRPr lang="en-US"/>
        </a:p>
      </dgm:t>
    </dgm:pt>
    <dgm:pt modelId="{D4284F25-C145-400F-A894-C1144BD7A212}" type="sibTrans" cxnId="{FFE19E8D-FE22-4DF7-9858-1BEC076979D9}">
      <dgm:prSet/>
      <dgm:spPr/>
      <dgm:t>
        <a:bodyPr/>
        <a:lstStyle/>
        <a:p>
          <a:endParaRPr lang="en-US"/>
        </a:p>
      </dgm:t>
    </dgm:pt>
    <dgm:pt modelId="{32773AEB-9017-42B8-9DBF-E8C601913FBE}" type="pres">
      <dgm:prSet presAssocID="{48E41658-748A-416F-B25B-90E4AB62BFE7}" presName="linear" presStyleCnt="0">
        <dgm:presLayoutVars>
          <dgm:dir/>
          <dgm:animLvl val="lvl"/>
          <dgm:resizeHandles val="exact"/>
        </dgm:presLayoutVars>
      </dgm:prSet>
      <dgm:spPr/>
    </dgm:pt>
    <dgm:pt modelId="{F4A51513-F584-4433-BB57-2565BE02335B}" type="pres">
      <dgm:prSet presAssocID="{EB0CF235-2E22-4C7A-8E13-61249CB1D138}" presName="parentLin" presStyleCnt="0"/>
      <dgm:spPr/>
    </dgm:pt>
    <dgm:pt modelId="{E34029AD-DE74-4F42-BADD-23386EED1BF2}" type="pres">
      <dgm:prSet presAssocID="{EB0CF235-2E22-4C7A-8E13-61249CB1D138}" presName="parentLeftMargin" presStyleLbl="node1" presStyleIdx="0" presStyleCnt="2"/>
      <dgm:spPr/>
    </dgm:pt>
    <dgm:pt modelId="{C33B9B2B-6CAA-4302-BE0D-981D8F0C9B10}" type="pres">
      <dgm:prSet presAssocID="{EB0CF235-2E22-4C7A-8E13-61249CB1D138}" presName="parentText" presStyleLbl="node1" presStyleIdx="0" presStyleCnt="2">
        <dgm:presLayoutVars>
          <dgm:chMax val="0"/>
          <dgm:bulletEnabled val="1"/>
        </dgm:presLayoutVars>
      </dgm:prSet>
      <dgm:spPr/>
    </dgm:pt>
    <dgm:pt modelId="{5A3242D5-FE94-4E3E-9662-9AF9A96828BB}" type="pres">
      <dgm:prSet presAssocID="{EB0CF235-2E22-4C7A-8E13-61249CB1D138}" presName="negativeSpace" presStyleCnt="0"/>
      <dgm:spPr/>
    </dgm:pt>
    <dgm:pt modelId="{C06939AD-943B-41EC-AB1A-4DF5ED39792E}" type="pres">
      <dgm:prSet presAssocID="{EB0CF235-2E22-4C7A-8E13-61249CB1D138}" presName="childText" presStyleLbl="conFgAcc1" presStyleIdx="0" presStyleCnt="2" custLinFactNeighborX="2" custLinFactNeighborY="-4211">
        <dgm:presLayoutVars>
          <dgm:bulletEnabled val="1"/>
        </dgm:presLayoutVars>
      </dgm:prSet>
      <dgm:spPr/>
    </dgm:pt>
    <dgm:pt modelId="{879F7C83-3D78-4D02-8F88-A45DA1A4C6FA}" type="pres">
      <dgm:prSet presAssocID="{A91D0426-4D62-47DD-9E4A-435D5A57758E}" presName="spaceBetweenRectangles" presStyleCnt="0"/>
      <dgm:spPr/>
    </dgm:pt>
    <dgm:pt modelId="{99FB2BE3-DB85-44EE-829E-2EF1B7B01D5A}" type="pres">
      <dgm:prSet presAssocID="{60AB98D6-AF39-48B1-9FDA-980A27825AAB}" presName="parentLin" presStyleCnt="0"/>
      <dgm:spPr/>
    </dgm:pt>
    <dgm:pt modelId="{CDCD3D56-5C4D-4636-A462-F138E142B50E}" type="pres">
      <dgm:prSet presAssocID="{60AB98D6-AF39-48B1-9FDA-980A27825AAB}" presName="parentLeftMargin" presStyleLbl="node1" presStyleIdx="0" presStyleCnt="2"/>
      <dgm:spPr/>
    </dgm:pt>
    <dgm:pt modelId="{BF394396-594D-48B4-88B6-57E0EB5F2607}" type="pres">
      <dgm:prSet presAssocID="{60AB98D6-AF39-48B1-9FDA-980A27825AAB}" presName="parentText" presStyleLbl="node1" presStyleIdx="1" presStyleCnt="2">
        <dgm:presLayoutVars>
          <dgm:chMax val="0"/>
          <dgm:bulletEnabled val="1"/>
        </dgm:presLayoutVars>
      </dgm:prSet>
      <dgm:spPr/>
    </dgm:pt>
    <dgm:pt modelId="{295D66FB-7A91-4C89-B07D-629291149789}" type="pres">
      <dgm:prSet presAssocID="{60AB98D6-AF39-48B1-9FDA-980A27825AAB}" presName="negativeSpace" presStyleCnt="0"/>
      <dgm:spPr/>
    </dgm:pt>
    <dgm:pt modelId="{D395A932-415F-4401-9F15-706E3511CF60}" type="pres">
      <dgm:prSet presAssocID="{60AB98D6-AF39-48B1-9FDA-980A27825AAB}" presName="childText" presStyleLbl="conFgAcc1" presStyleIdx="1" presStyleCnt="2">
        <dgm:presLayoutVars>
          <dgm:bulletEnabled val="1"/>
        </dgm:presLayoutVars>
      </dgm:prSet>
      <dgm:spPr/>
    </dgm:pt>
  </dgm:ptLst>
  <dgm:cxnLst>
    <dgm:cxn modelId="{0C6E4B0E-6CF6-4B5F-98E6-15B1F32094F7}" type="presOf" srcId="{48E41658-748A-416F-B25B-90E4AB62BFE7}" destId="{32773AEB-9017-42B8-9DBF-E8C601913FBE}" srcOrd="0" destOrd="0" presId="urn:microsoft.com/office/officeart/2005/8/layout/list1"/>
    <dgm:cxn modelId="{3899FF21-C1B0-4AA5-A7BD-638E4BC893E2}" type="presOf" srcId="{64E69A92-5BE1-4ADB-AFBD-5CF6A4FC6A6D}" destId="{C06939AD-943B-41EC-AB1A-4DF5ED39792E}" srcOrd="0" destOrd="0" presId="urn:microsoft.com/office/officeart/2005/8/layout/list1"/>
    <dgm:cxn modelId="{3B14F641-B5A3-4AC9-8369-BAE6428CBA10}" srcId="{48E41658-748A-416F-B25B-90E4AB62BFE7}" destId="{EB0CF235-2E22-4C7A-8E13-61249CB1D138}" srcOrd="0" destOrd="0" parTransId="{14D84117-4829-415C-9281-99B764E2B6DA}" sibTransId="{A91D0426-4D62-47DD-9E4A-435D5A57758E}"/>
    <dgm:cxn modelId="{E310A54D-D998-4E51-BCBE-EF6D04216F6C}" type="presOf" srcId="{60AB98D6-AF39-48B1-9FDA-980A27825AAB}" destId="{CDCD3D56-5C4D-4636-A462-F138E142B50E}" srcOrd="0" destOrd="0" presId="urn:microsoft.com/office/officeart/2005/8/layout/list1"/>
    <dgm:cxn modelId="{52766150-E9FE-4F40-873D-5D1FAE6CD5EC}" type="presOf" srcId="{EB0CF235-2E22-4C7A-8E13-61249CB1D138}" destId="{E34029AD-DE74-4F42-BADD-23386EED1BF2}" srcOrd="0" destOrd="0" presId="urn:microsoft.com/office/officeart/2005/8/layout/list1"/>
    <dgm:cxn modelId="{E8685657-AD61-4141-B4AE-9B76FFAE870C}" srcId="{48E41658-748A-416F-B25B-90E4AB62BFE7}" destId="{60AB98D6-AF39-48B1-9FDA-980A27825AAB}" srcOrd="1" destOrd="0" parTransId="{AC2DDBC1-4497-4D5D-A172-B59FE646D1F0}" sibTransId="{BF9621C5-17DE-403B-8434-3F6C6A9D85C1}"/>
    <dgm:cxn modelId="{72569E5A-E370-4993-AC11-DFC42011F132}" srcId="{EB0CF235-2E22-4C7A-8E13-61249CB1D138}" destId="{64E69A92-5BE1-4ADB-AFBD-5CF6A4FC6A6D}" srcOrd="0" destOrd="0" parTransId="{B88D2E92-6254-4C1C-84DD-F126B52DF831}" sibTransId="{00BCC3C3-7DFC-4C9F-98A8-31A78ED06A80}"/>
    <dgm:cxn modelId="{61FBF78A-6653-4FC0-9914-44CE38A898F7}" type="presOf" srcId="{60AB98D6-AF39-48B1-9FDA-980A27825AAB}" destId="{BF394396-594D-48B4-88B6-57E0EB5F2607}" srcOrd="1" destOrd="0" presId="urn:microsoft.com/office/officeart/2005/8/layout/list1"/>
    <dgm:cxn modelId="{FFE19E8D-FE22-4DF7-9858-1BEC076979D9}" srcId="{60AB98D6-AF39-48B1-9FDA-980A27825AAB}" destId="{97DDAC5C-016D-475E-981C-FE2556BF9CD0}" srcOrd="0" destOrd="0" parTransId="{E06F4572-7324-4478-B4B8-8AAA7C56E6E3}" sibTransId="{D4284F25-C145-400F-A894-C1144BD7A212}"/>
    <dgm:cxn modelId="{A36CE6F5-13C4-4116-ACA6-DB50C6093A7E}" type="presOf" srcId="{97DDAC5C-016D-475E-981C-FE2556BF9CD0}" destId="{D395A932-415F-4401-9F15-706E3511CF60}" srcOrd="0" destOrd="0" presId="urn:microsoft.com/office/officeart/2005/8/layout/list1"/>
    <dgm:cxn modelId="{EA2545FD-024A-4FFF-A43F-D284269E825E}" type="presOf" srcId="{EB0CF235-2E22-4C7A-8E13-61249CB1D138}" destId="{C33B9B2B-6CAA-4302-BE0D-981D8F0C9B10}" srcOrd="1" destOrd="0" presId="urn:microsoft.com/office/officeart/2005/8/layout/list1"/>
    <dgm:cxn modelId="{8876236E-737F-44FD-AACE-2890D7953DC1}" type="presParOf" srcId="{32773AEB-9017-42B8-9DBF-E8C601913FBE}" destId="{F4A51513-F584-4433-BB57-2565BE02335B}" srcOrd="0" destOrd="0" presId="urn:microsoft.com/office/officeart/2005/8/layout/list1"/>
    <dgm:cxn modelId="{57AE4D45-D8C0-4C19-9162-80DD3E723B09}" type="presParOf" srcId="{F4A51513-F584-4433-BB57-2565BE02335B}" destId="{E34029AD-DE74-4F42-BADD-23386EED1BF2}" srcOrd="0" destOrd="0" presId="urn:microsoft.com/office/officeart/2005/8/layout/list1"/>
    <dgm:cxn modelId="{244BE653-DA27-463C-A5DE-64BAD0928735}" type="presParOf" srcId="{F4A51513-F584-4433-BB57-2565BE02335B}" destId="{C33B9B2B-6CAA-4302-BE0D-981D8F0C9B10}" srcOrd="1" destOrd="0" presId="urn:microsoft.com/office/officeart/2005/8/layout/list1"/>
    <dgm:cxn modelId="{94D298CD-9991-4FB9-95CE-87261D7B2FD5}" type="presParOf" srcId="{32773AEB-9017-42B8-9DBF-E8C601913FBE}" destId="{5A3242D5-FE94-4E3E-9662-9AF9A96828BB}" srcOrd="1" destOrd="0" presId="urn:microsoft.com/office/officeart/2005/8/layout/list1"/>
    <dgm:cxn modelId="{7419E9B7-6826-4710-A125-56D32DDC46D2}" type="presParOf" srcId="{32773AEB-9017-42B8-9DBF-E8C601913FBE}" destId="{C06939AD-943B-41EC-AB1A-4DF5ED39792E}" srcOrd="2" destOrd="0" presId="urn:microsoft.com/office/officeart/2005/8/layout/list1"/>
    <dgm:cxn modelId="{3D309A02-D271-4395-8B0C-B9347886670E}" type="presParOf" srcId="{32773AEB-9017-42B8-9DBF-E8C601913FBE}" destId="{879F7C83-3D78-4D02-8F88-A45DA1A4C6FA}" srcOrd="3" destOrd="0" presId="urn:microsoft.com/office/officeart/2005/8/layout/list1"/>
    <dgm:cxn modelId="{DA6877F3-7C12-4A27-8B77-BDADAB3AAEDE}" type="presParOf" srcId="{32773AEB-9017-42B8-9DBF-E8C601913FBE}" destId="{99FB2BE3-DB85-44EE-829E-2EF1B7B01D5A}" srcOrd="4" destOrd="0" presId="urn:microsoft.com/office/officeart/2005/8/layout/list1"/>
    <dgm:cxn modelId="{038AA087-1A67-4C50-9E2B-D0AB15F64116}" type="presParOf" srcId="{99FB2BE3-DB85-44EE-829E-2EF1B7B01D5A}" destId="{CDCD3D56-5C4D-4636-A462-F138E142B50E}" srcOrd="0" destOrd="0" presId="urn:microsoft.com/office/officeart/2005/8/layout/list1"/>
    <dgm:cxn modelId="{D9B17644-2F7E-4693-BAB4-84D4A56BA3D3}" type="presParOf" srcId="{99FB2BE3-DB85-44EE-829E-2EF1B7B01D5A}" destId="{BF394396-594D-48B4-88B6-57E0EB5F2607}" srcOrd="1" destOrd="0" presId="urn:microsoft.com/office/officeart/2005/8/layout/list1"/>
    <dgm:cxn modelId="{A20B9AFA-5BA5-4793-8950-505FD6832BF9}" type="presParOf" srcId="{32773AEB-9017-42B8-9DBF-E8C601913FBE}" destId="{295D66FB-7A91-4C89-B07D-629291149789}" srcOrd="5" destOrd="0" presId="urn:microsoft.com/office/officeart/2005/8/layout/list1"/>
    <dgm:cxn modelId="{888CD5F0-9C2F-4410-80ED-1FF3828C3172}" type="presParOf" srcId="{32773AEB-9017-42B8-9DBF-E8C601913FBE}" destId="{D395A932-415F-4401-9F15-706E3511CF6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B7B5C9-E85B-4562-B0C3-16DA6BBF8EE6}"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8ACAB785-AC2A-4D2E-B9DF-3407BCD9C035}">
      <dgm:prSet custT="1"/>
      <dgm:spPr/>
      <dgm:t>
        <a:bodyPr/>
        <a:lstStyle/>
        <a:p>
          <a:r>
            <a:rPr lang="en-US" sz="2800">
              <a:latin typeface="Arial" panose="020B0604020202020204" pitchFamily="34" charset="0"/>
              <a:cs typeface="Arial" panose="020B0604020202020204" pitchFamily="34" charset="0"/>
            </a:rPr>
            <a:t>Visit</a:t>
          </a:r>
          <a:endParaRPr lang="en-US" sz="2800" dirty="0">
            <a:latin typeface="Arial" panose="020B0604020202020204" pitchFamily="34" charset="0"/>
            <a:cs typeface="Arial" panose="020B0604020202020204" pitchFamily="34" charset="0"/>
          </a:endParaRPr>
        </a:p>
      </dgm:t>
    </dgm:pt>
    <dgm:pt modelId="{F07C9693-6151-412C-910C-635EDE941326}" type="parTrans" cxnId="{09371DE9-6201-48DC-9F6B-1FA191C35CF2}">
      <dgm:prSet/>
      <dgm:spPr/>
      <dgm:t>
        <a:bodyPr/>
        <a:lstStyle/>
        <a:p>
          <a:endParaRPr lang="en-US"/>
        </a:p>
      </dgm:t>
    </dgm:pt>
    <dgm:pt modelId="{69E6F4DC-D787-4931-B7E9-6F56D48E4F03}" type="sibTrans" cxnId="{09371DE9-6201-48DC-9F6B-1FA191C35CF2}">
      <dgm:prSet/>
      <dgm:spPr/>
      <dgm:t>
        <a:bodyPr/>
        <a:lstStyle/>
        <a:p>
          <a:endParaRPr lang="en-US"/>
        </a:p>
      </dgm:t>
    </dgm:pt>
    <dgm:pt modelId="{37A3B53A-8575-48B8-B44D-8B948D4D4233}">
      <dgm:prSet custT="1"/>
      <dgm:spPr/>
      <dgm:t>
        <a:bodyPr/>
        <a:lstStyle/>
        <a:p>
          <a:r>
            <a:rPr lang="en-US" sz="2200" dirty="0">
              <a:solidFill>
                <a:srgbClr val="002060"/>
              </a:solidFill>
              <a:latin typeface="Arial" panose="020B0604020202020204" pitchFamily="34" charset="0"/>
              <a:cs typeface="Arial" panose="020B0604020202020204" pitchFamily="34" charset="0"/>
            </a:rPr>
            <a:t>AskJAN.org</a:t>
          </a:r>
        </a:p>
      </dgm:t>
    </dgm:pt>
    <dgm:pt modelId="{E473B189-50AD-4439-82CD-577386CA202C}" type="parTrans" cxnId="{63D6D5BB-7F8B-4EE4-8738-4E34EB26870D}">
      <dgm:prSet/>
      <dgm:spPr/>
      <dgm:t>
        <a:bodyPr/>
        <a:lstStyle/>
        <a:p>
          <a:endParaRPr lang="en-US"/>
        </a:p>
      </dgm:t>
    </dgm:pt>
    <dgm:pt modelId="{71748C51-AB7B-4BB9-9574-82A8430EC315}" type="sibTrans" cxnId="{63D6D5BB-7F8B-4EE4-8738-4E34EB26870D}">
      <dgm:prSet/>
      <dgm:spPr/>
      <dgm:t>
        <a:bodyPr/>
        <a:lstStyle/>
        <a:p>
          <a:endParaRPr lang="en-US"/>
        </a:p>
      </dgm:t>
    </dgm:pt>
    <dgm:pt modelId="{49BE56A4-9965-437C-8434-2A62BF01B3DC}">
      <dgm:prSet custT="1"/>
      <dgm:spPr/>
      <dgm:t>
        <a:bodyPr/>
        <a:lstStyle/>
        <a:p>
          <a:r>
            <a:rPr lang="en-US" sz="2800">
              <a:latin typeface="Arial" panose="020B0604020202020204" pitchFamily="34" charset="0"/>
              <a:cs typeface="Arial" panose="020B0604020202020204" pitchFamily="34" charset="0"/>
            </a:rPr>
            <a:t>Call</a:t>
          </a:r>
          <a:endParaRPr lang="en-US" sz="2800" dirty="0">
            <a:latin typeface="Arial" panose="020B0604020202020204" pitchFamily="34" charset="0"/>
            <a:cs typeface="Arial" panose="020B0604020202020204" pitchFamily="34" charset="0"/>
          </a:endParaRPr>
        </a:p>
      </dgm:t>
    </dgm:pt>
    <dgm:pt modelId="{9A6B54CE-0864-4619-852F-CC1050D929CA}" type="parTrans" cxnId="{20A6FE57-D66D-4A40-8EC9-EA6E300973D4}">
      <dgm:prSet/>
      <dgm:spPr/>
      <dgm:t>
        <a:bodyPr/>
        <a:lstStyle/>
        <a:p>
          <a:endParaRPr lang="en-US"/>
        </a:p>
      </dgm:t>
    </dgm:pt>
    <dgm:pt modelId="{F0DBC532-2ADA-4402-A4D7-2464EDC35BCC}" type="sibTrans" cxnId="{20A6FE57-D66D-4A40-8EC9-EA6E300973D4}">
      <dgm:prSet/>
      <dgm:spPr/>
      <dgm:t>
        <a:bodyPr/>
        <a:lstStyle/>
        <a:p>
          <a:endParaRPr lang="en-US"/>
        </a:p>
      </dgm:t>
    </dgm:pt>
    <dgm:pt modelId="{9D91E057-164E-4B0A-A113-56ABD94EDA0C}">
      <dgm:prSet custT="1"/>
      <dgm:spPr/>
      <dgm:t>
        <a:bodyPr/>
        <a:lstStyle/>
        <a:p>
          <a:r>
            <a:rPr lang="en-US" sz="1800" dirty="0">
              <a:solidFill>
                <a:srgbClr val="002060"/>
              </a:solidFill>
              <a:latin typeface="Arial" panose="020B0604020202020204" pitchFamily="34" charset="0"/>
              <a:cs typeface="Arial" panose="020B0604020202020204" pitchFamily="34" charset="0"/>
            </a:rPr>
            <a:t>800.526.7234</a:t>
          </a:r>
          <a:endParaRPr lang="en-US" sz="2800" dirty="0">
            <a:solidFill>
              <a:srgbClr val="002060"/>
            </a:solidFill>
            <a:latin typeface="Arial" panose="020B0604020202020204" pitchFamily="34" charset="0"/>
            <a:cs typeface="Arial" panose="020B0604020202020204" pitchFamily="34" charset="0"/>
          </a:endParaRPr>
        </a:p>
      </dgm:t>
    </dgm:pt>
    <dgm:pt modelId="{5A81F364-86FA-4E3E-B352-DFE5B002AE4C}" type="parTrans" cxnId="{76D0BBE6-E9BD-46BB-9614-10519203672C}">
      <dgm:prSet/>
      <dgm:spPr/>
      <dgm:t>
        <a:bodyPr/>
        <a:lstStyle/>
        <a:p>
          <a:endParaRPr lang="en-US"/>
        </a:p>
      </dgm:t>
    </dgm:pt>
    <dgm:pt modelId="{F53DA0D4-1609-4C08-BAD7-2F70B6F97CFB}" type="sibTrans" cxnId="{76D0BBE6-E9BD-46BB-9614-10519203672C}">
      <dgm:prSet/>
      <dgm:spPr/>
      <dgm:t>
        <a:bodyPr/>
        <a:lstStyle/>
        <a:p>
          <a:endParaRPr lang="en-US"/>
        </a:p>
      </dgm:t>
    </dgm:pt>
    <dgm:pt modelId="{97B88BEA-1C83-4896-986E-529E660E6FF2}">
      <dgm:prSet custT="1"/>
      <dgm:spPr/>
      <dgm:t>
        <a:bodyPr/>
        <a:lstStyle/>
        <a:p>
          <a:r>
            <a:rPr lang="en-US" sz="1800" dirty="0">
              <a:solidFill>
                <a:srgbClr val="002060"/>
              </a:solidFill>
              <a:latin typeface="Arial" panose="020B0604020202020204" pitchFamily="34" charset="0"/>
              <a:cs typeface="Arial" panose="020B0604020202020204" pitchFamily="34" charset="0"/>
            </a:rPr>
            <a:t>877.781.9403 (TTY)</a:t>
          </a:r>
          <a:endParaRPr lang="en-US" sz="1400" dirty="0">
            <a:solidFill>
              <a:srgbClr val="002060"/>
            </a:solidFill>
            <a:latin typeface="Arial" panose="020B0604020202020204" pitchFamily="34" charset="0"/>
            <a:cs typeface="Arial" panose="020B0604020202020204" pitchFamily="34" charset="0"/>
          </a:endParaRPr>
        </a:p>
      </dgm:t>
    </dgm:pt>
    <dgm:pt modelId="{03008A00-33C0-4916-814F-FD64F953A01D}" type="parTrans" cxnId="{DA45BF01-B25C-4A18-B97A-9B7BC3DDA572}">
      <dgm:prSet/>
      <dgm:spPr/>
      <dgm:t>
        <a:bodyPr/>
        <a:lstStyle/>
        <a:p>
          <a:endParaRPr lang="en-US"/>
        </a:p>
      </dgm:t>
    </dgm:pt>
    <dgm:pt modelId="{86B736CD-B11A-4697-8BFC-141B63F56893}" type="sibTrans" cxnId="{DA45BF01-B25C-4A18-B97A-9B7BC3DDA572}">
      <dgm:prSet/>
      <dgm:spPr/>
      <dgm:t>
        <a:bodyPr/>
        <a:lstStyle/>
        <a:p>
          <a:endParaRPr lang="en-US"/>
        </a:p>
      </dgm:t>
    </dgm:pt>
    <dgm:pt modelId="{A0D3DD45-4F65-4CC2-8604-503A1159E383}">
      <dgm:prSet custT="1"/>
      <dgm:spPr/>
      <dgm:t>
        <a:bodyPr/>
        <a:lstStyle/>
        <a:p>
          <a:r>
            <a:rPr lang="en-US" sz="2800">
              <a:latin typeface="Arial" panose="020B0604020202020204" pitchFamily="34" charset="0"/>
              <a:cs typeface="Arial" panose="020B0604020202020204" pitchFamily="34" charset="0"/>
            </a:rPr>
            <a:t>Chat</a:t>
          </a:r>
          <a:endParaRPr lang="en-US" sz="2800" dirty="0">
            <a:latin typeface="Arial" panose="020B0604020202020204" pitchFamily="34" charset="0"/>
            <a:cs typeface="Arial" panose="020B0604020202020204" pitchFamily="34" charset="0"/>
          </a:endParaRPr>
        </a:p>
      </dgm:t>
    </dgm:pt>
    <dgm:pt modelId="{1603659A-A2AA-4D7E-90D8-8E386C5D0706}" type="parTrans" cxnId="{D65A4540-D2BB-4169-A103-79DA5BDED9BD}">
      <dgm:prSet/>
      <dgm:spPr/>
      <dgm:t>
        <a:bodyPr/>
        <a:lstStyle/>
        <a:p>
          <a:endParaRPr lang="en-US"/>
        </a:p>
      </dgm:t>
    </dgm:pt>
    <dgm:pt modelId="{3AB7D0E4-AB9E-4C03-8A4F-65B0D35EFBB4}" type="sibTrans" cxnId="{D65A4540-D2BB-4169-A103-79DA5BDED9BD}">
      <dgm:prSet/>
      <dgm:spPr/>
      <dgm:t>
        <a:bodyPr/>
        <a:lstStyle/>
        <a:p>
          <a:endParaRPr lang="en-US"/>
        </a:p>
      </dgm:t>
    </dgm:pt>
    <dgm:pt modelId="{18EA27CD-2033-4A4C-9F96-1EA0682C2302}">
      <dgm:prSet custT="1"/>
      <dgm:spPr/>
      <dgm:t>
        <a:bodyPr/>
        <a:lstStyle/>
        <a:p>
          <a:r>
            <a:rPr lang="en-US" sz="2200" dirty="0">
              <a:solidFill>
                <a:srgbClr val="002060"/>
              </a:solidFill>
              <a:latin typeface="Arial" panose="020B0604020202020204" pitchFamily="34" charset="0"/>
              <a:cs typeface="Arial" panose="020B0604020202020204" pitchFamily="34" charset="0"/>
            </a:rPr>
            <a:t>@ AskJAN.org</a:t>
          </a:r>
        </a:p>
      </dgm:t>
    </dgm:pt>
    <dgm:pt modelId="{1C7D68EC-DE3F-4318-9DE7-EF504F6A6057}" type="parTrans" cxnId="{EA6D3D3C-ABFE-4953-A8F6-AFFB102DE9A3}">
      <dgm:prSet/>
      <dgm:spPr/>
      <dgm:t>
        <a:bodyPr/>
        <a:lstStyle/>
        <a:p>
          <a:endParaRPr lang="en-US"/>
        </a:p>
      </dgm:t>
    </dgm:pt>
    <dgm:pt modelId="{052CBF26-C647-4632-8CB4-3896352AA1FA}" type="sibTrans" cxnId="{EA6D3D3C-ABFE-4953-A8F6-AFFB102DE9A3}">
      <dgm:prSet/>
      <dgm:spPr/>
      <dgm:t>
        <a:bodyPr/>
        <a:lstStyle/>
        <a:p>
          <a:endParaRPr lang="en-US"/>
        </a:p>
      </dgm:t>
    </dgm:pt>
    <dgm:pt modelId="{0F2101F2-27C5-4E71-A29E-E4B873E6F0B2}">
      <dgm:prSet custT="1"/>
      <dgm:spPr/>
      <dgm:t>
        <a:bodyPr/>
        <a:lstStyle/>
        <a:p>
          <a:r>
            <a:rPr lang="en-US" sz="2800">
              <a:latin typeface="Arial" panose="020B0604020202020204" pitchFamily="34" charset="0"/>
              <a:cs typeface="Arial" panose="020B0604020202020204" pitchFamily="34" charset="0"/>
            </a:rPr>
            <a:t>Submit</a:t>
          </a:r>
          <a:endParaRPr lang="en-US" sz="2800" dirty="0">
            <a:latin typeface="Arial" panose="020B0604020202020204" pitchFamily="34" charset="0"/>
            <a:cs typeface="Arial" panose="020B0604020202020204" pitchFamily="34" charset="0"/>
          </a:endParaRPr>
        </a:p>
      </dgm:t>
    </dgm:pt>
    <dgm:pt modelId="{E08C1E6C-A335-4AB5-B21C-E740AC2BFFD2}" type="parTrans" cxnId="{CD4510A8-D286-4696-9748-60F6DB825C52}">
      <dgm:prSet/>
      <dgm:spPr/>
      <dgm:t>
        <a:bodyPr/>
        <a:lstStyle/>
        <a:p>
          <a:endParaRPr lang="en-US"/>
        </a:p>
      </dgm:t>
    </dgm:pt>
    <dgm:pt modelId="{B3E1215E-4378-4C8D-A305-8DDA65BE0A7F}" type="sibTrans" cxnId="{CD4510A8-D286-4696-9748-60F6DB825C52}">
      <dgm:prSet/>
      <dgm:spPr/>
      <dgm:t>
        <a:bodyPr/>
        <a:lstStyle/>
        <a:p>
          <a:endParaRPr lang="en-US"/>
        </a:p>
      </dgm:t>
    </dgm:pt>
    <dgm:pt modelId="{FC1FEFC9-2F04-4DD2-AD6D-E59FCD44276C}">
      <dgm:prSet custT="1"/>
      <dgm:spPr/>
      <dgm:t>
        <a:bodyPr/>
        <a:lstStyle/>
        <a:p>
          <a:r>
            <a:rPr lang="en-US" sz="2200" dirty="0">
              <a:solidFill>
                <a:srgbClr val="002060"/>
              </a:solidFill>
              <a:latin typeface="Arial" panose="020B0604020202020204" pitchFamily="34" charset="0"/>
              <a:cs typeface="Arial" panose="020B0604020202020204" pitchFamily="34" charset="0"/>
            </a:rPr>
            <a:t>JAN on Demand Inquiry @ AskJAN.org/</a:t>
          </a:r>
          <a:r>
            <a:rPr lang="en-US" sz="2200" dirty="0" err="1">
              <a:solidFill>
                <a:srgbClr val="002060"/>
              </a:solidFill>
              <a:latin typeface="Arial" panose="020B0604020202020204" pitchFamily="34" charset="0"/>
              <a:cs typeface="Arial" panose="020B0604020202020204" pitchFamily="34" charset="0"/>
            </a:rPr>
            <a:t>JANonDemand.cfm</a:t>
          </a:r>
          <a:r>
            <a:rPr lang="en-US" sz="2200" dirty="0">
              <a:solidFill>
                <a:srgbClr val="002060"/>
              </a:solidFill>
              <a:latin typeface="Arial" panose="020B0604020202020204" pitchFamily="34" charset="0"/>
              <a:cs typeface="Arial" panose="020B0604020202020204" pitchFamily="34" charset="0"/>
            </a:rPr>
            <a:t> </a:t>
          </a:r>
        </a:p>
      </dgm:t>
    </dgm:pt>
    <dgm:pt modelId="{E462AE89-421B-4469-9DD2-DFF1505AC0D7}" type="parTrans" cxnId="{FCF5E7F5-2715-4542-867D-09184DEA160F}">
      <dgm:prSet/>
      <dgm:spPr/>
      <dgm:t>
        <a:bodyPr/>
        <a:lstStyle/>
        <a:p>
          <a:endParaRPr lang="en-US"/>
        </a:p>
      </dgm:t>
    </dgm:pt>
    <dgm:pt modelId="{EC3F3601-983A-4014-B0ED-A482BB187717}" type="sibTrans" cxnId="{FCF5E7F5-2715-4542-867D-09184DEA160F}">
      <dgm:prSet/>
      <dgm:spPr/>
      <dgm:t>
        <a:bodyPr/>
        <a:lstStyle/>
        <a:p>
          <a:endParaRPr lang="en-US"/>
        </a:p>
      </dgm:t>
    </dgm:pt>
    <dgm:pt modelId="{DE193B17-01D5-4947-90DB-A57ED874F09C}">
      <dgm:prSet custT="1"/>
      <dgm:spPr/>
      <dgm:t>
        <a:bodyPr/>
        <a:lstStyle/>
        <a:p>
          <a:r>
            <a:rPr lang="en-US" sz="2800">
              <a:latin typeface="Arial" panose="020B0604020202020204" pitchFamily="34" charset="0"/>
              <a:cs typeface="Arial" panose="020B0604020202020204" pitchFamily="34" charset="0"/>
            </a:rPr>
            <a:t>Email</a:t>
          </a:r>
          <a:endParaRPr lang="en-US" sz="2800" dirty="0">
            <a:latin typeface="Arial" panose="020B0604020202020204" pitchFamily="34" charset="0"/>
            <a:cs typeface="Arial" panose="020B0604020202020204" pitchFamily="34" charset="0"/>
          </a:endParaRPr>
        </a:p>
      </dgm:t>
    </dgm:pt>
    <dgm:pt modelId="{53E79153-36A7-4DDC-B94F-76B1DD1C830F}" type="parTrans" cxnId="{2F305330-A6D6-4813-9A87-CFEADE0D5169}">
      <dgm:prSet/>
      <dgm:spPr/>
      <dgm:t>
        <a:bodyPr/>
        <a:lstStyle/>
        <a:p>
          <a:endParaRPr lang="en-US"/>
        </a:p>
      </dgm:t>
    </dgm:pt>
    <dgm:pt modelId="{1EAE51DA-8FD0-469B-8254-58BE8A8BCD7F}" type="sibTrans" cxnId="{2F305330-A6D6-4813-9A87-CFEADE0D5169}">
      <dgm:prSet/>
      <dgm:spPr/>
      <dgm:t>
        <a:bodyPr/>
        <a:lstStyle/>
        <a:p>
          <a:endParaRPr lang="en-US"/>
        </a:p>
      </dgm:t>
    </dgm:pt>
    <dgm:pt modelId="{2A7A1DD2-1722-4E18-869B-B01993198337}">
      <dgm:prSet custT="1"/>
      <dgm:spPr/>
      <dgm:t>
        <a:bodyPr/>
        <a:lstStyle/>
        <a:p>
          <a:r>
            <a:rPr lang="en-US" sz="2200" dirty="0">
              <a:solidFill>
                <a:srgbClr val="002060"/>
              </a:solidFill>
              <a:latin typeface="Arial" panose="020B0604020202020204" pitchFamily="34" charset="0"/>
              <a:cs typeface="Arial" panose="020B0604020202020204" pitchFamily="34" charset="0"/>
            </a:rPr>
            <a:t>JAN@AskJAN.org</a:t>
          </a:r>
        </a:p>
      </dgm:t>
    </dgm:pt>
    <dgm:pt modelId="{E4467723-727E-40C0-9C05-BD16F5975C67}" type="parTrans" cxnId="{51C96E27-BE03-4808-9A81-CAE8FFE5FBE0}">
      <dgm:prSet/>
      <dgm:spPr/>
      <dgm:t>
        <a:bodyPr/>
        <a:lstStyle/>
        <a:p>
          <a:endParaRPr lang="en-US"/>
        </a:p>
      </dgm:t>
    </dgm:pt>
    <dgm:pt modelId="{C3A54CE1-1038-42D5-9E47-68A356DBD999}" type="sibTrans" cxnId="{51C96E27-BE03-4808-9A81-CAE8FFE5FBE0}">
      <dgm:prSet/>
      <dgm:spPr/>
      <dgm:t>
        <a:bodyPr/>
        <a:lstStyle/>
        <a:p>
          <a:endParaRPr lang="en-US"/>
        </a:p>
      </dgm:t>
    </dgm:pt>
    <dgm:pt modelId="{A3006EF7-0D45-4DEE-873A-90334446B58B}">
      <dgm:prSet custT="1"/>
      <dgm:spPr/>
      <dgm:t>
        <a:bodyPr/>
        <a:lstStyle/>
        <a:p>
          <a:r>
            <a:rPr lang="en-US" sz="2700">
              <a:latin typeface="Arial" panose="020B0604020202020204" pitchFamily="34" charset="0"/>
              <a:cs typeface="Arial" panose="020B0604020202020204" pitchFamily="34" charset="0"/>
            </a:rPr>
            <a:t>Social Media</a:t>
          </a:r>
          <a:endParaRPr lang="en-US" sz="2700" dirty="0">
            <a:latin typeface="Arial" panose="020B0604020202020204" pitchFamily="34" charset="0"/>
            <a:cs typeface="Arial" panose="020B0604020202020204" pitchFamily="34" charset="0"/>
          </a:endParaRPr>
        </a:p>
      </dgm:t>
    </dgm:pt>
    <dgm:pt modelId="{C57C3AB1-86FA-4DBB-9137-8A6F7965C6F2}" type="parTrans" cxnId="{34945F37-47EE-4F7C-9232-2758C7690927}">
      <dgm:prSet/>
      <dgm:spPr/>
      <dgm:t>
        <a:bodyPr/>
        <a:lstStyle/>
        <a:p>
          <a:endParaRPr lang="en-US"/>
        </a:p>
      </dgm:t>
    </dgm:pt>
    <dgm:pt modelId="{BF37630E-EA3F-462E-86D5-951B26ABCABC}" type="sibTrans" cxnId="{34945F37-47EE-4F7C-9232-2758C7690927}">
      <dgm:prSet/>
      <dgm:spPr/>
      <dgm:t>
        <a:bodyPr/>
        <a:lstStyle/>
        <a:p>
          <a:endParaRPr lang="en-US"/>
        </a:p>
      </dgm:t>
    </dgm:pt>
    <dgm:pt modelId="{4F2DF93E-E6A9-4AB9-B514-15D47164A693}">
      <dgm:prSet custT="1"/>
      <dgm:spPr/>
      <dgm:t>
        <a:bodyPr/>
        <a:lstStyle/>
        <a:p>
          <a:r>
            <a:rPr lang="en-US" sz="2000" dirty="0">
              <a:solidFill>
                <a:srgbClr val="002060"/>
              </a:solidFill>
              <a:latin typeface="Arial" panose="020B0604020202020204" pitchFamily="34" charset="0"/>
              <a:cs typeface="Arial" panose="020B0604020202020204" pitchFamily="34" charset="0"/>
            </a:rPr>
            <a:t>Facebook – Job Accommodation Network</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Twitter – @JANatJAN</a:t>
          </a:r>
        </a:p>
      </dgm:t>
    </dgm:pt>
    <dgm:pt modelId="{C8C62D38-2403-433E-BF37-055DDC2DD405}" type="parTrans" cxnId="{B83C7158-96A1-4A66-9233-CBC715892A6B}">
      <dgm:prSet/>
      <dgm:spPr/>
      <dgm:t>
        <a:bodyPr/>
        <a:lstStyle/>
        <a:p>
          <a:endParaRPr lang="en-US"/>
        </a:p>
      </dgm:t>
    </dgm:pt>
    <dgm:pt modelId="{09B8353E-59CD-4465-A0B7-78D75F847EB0}" type="sibTrans" cxnId="{B83C7158-96A1-4A66-9233-CBC715892A6B}">
      <dgm:prSet/>
      <dgm:spPr/>
      <dgm:t>
        <a:bodyPr/>
        <a:lstStyle/>
        <a:p>
          <a:endParaRPr lang="en-US"/>
        </a:p>
      </dgm:t>
    </dgm:pt>
    <dgm:pt modelId="{07FFBE56-8E5C-47B4-826F-78B60D33A189}" type="pres">
      <dgm:prSet presAssocID="{E1B7B5C9-E85B-4562-B0C3-16DA6BBF8EE6}" presName="Name0" presStyleCnt="0">
        <dgm:presLayoutVars>
          <dgm:dir/>
          <dgm:animLvl val="lvl"/>
          <dgm:resizeHandles val="exact"/>
        </dgm:presLayoutVars>
      </dgm:prSet>
      <dgm:spPr/>
    </dgm:pt>
    <dgm:pt modelId="{40A25EE5-414F-4CDC-9E2C-E081EC179671}" type="pres">
      <dgm:prSet presAssocID="{8ACAB785-AC2A-4D2E-B9DF-3407BCD9C035}" presName="linNode" presStyleCnt="0"/>
      <dgm:spPr/>
    </dgm:pt>
    <dgm:pt modelId="{358F9B01-4B8A-49E6-8182-92064EE7D17C}" type="pres">
      <dgm:prSet presAssocID="{8ACAB785-AC2A-4D2E-B9DF-3407BCD9C035}" presName="parentText" presStyleLbl="alignNode1" presStyleIdx="0" presStyleCnt="6">
        <dgm:presLayoutVars>
          <dgm:chMax val="1"/>
          <dgm:bulletEnabled/>
        </dgm:presLayoutVars>
      </dgm:prSet>
      <dgm:spPr/>
    </dgm:pt>
    <dgm:pt modelId="{C10D720D-524B-40A2-9A01-9A5E8D4E41AE}" type="pres">
      <dgm:prSet presAssocID="{8ACAB785-AC2A-4D2E-B9DF-3407BCD9C035}" presName="descendantText" presStyleLbl="alignAccFollowNode1" presStyleIdx="0" presStyleCnt="6">
        <dgm:presLayoutVars>
          <dgm:bulletEnabled/>
        </dgm:presLayoutVars>
      </dgm:prSet>
      <dgm:spPr/>
    </dgm:pt>
    <dgm:pt modelId="{7D49CA3D-23B6-48DE-9AD8-E36620B30B23}" type="pres">
      <dgm:prSet presAssocID="{69E6F4DC-D787-4931-B7E9-6F56D48E4F03}" presName="sp" presStyleCnt="0"/>
      <dgm:spPr/>
    </dgm:pt>
    <dgm:pt modelId="{5B4F5400-2CA5-4E04-9778-5EB04855F054}" type="pres">
      <dgm:prSet presAssocID="{49BE56A4-9965-437C-8434-2A62BF01B3DC}" presName="linNode" presStyleCnt="0"/>
      <dgm:spPr/>
    </dgm:pt>
    <dgm:pt modelId="{F603894A-3084-49F9-A36C-5951C1EE89B2}" type="pres">
      <dgm:prSet presAssocID="{49BE56A4-9965-437C-8434-2A62BF01B3DC}" presName="parentText" presStyleLbl="alignNode1" presStyleIdx="1" presStyleCnt="6">
        <dgm:presLayoutVars>
          <dgm:chMax val="1"/>
          <dgm:bulletEnabled/>
        </dgm:presLayoutVars>
      </dgm:prSet>
      <dgm:spPr/>
    </dgm:pt>
    <dgm:pt modelId="{1DC4E024-7BBB-4D38-86F8-4194D5DE58DA}" type="pres">
      <dgm:prSet presAssocID="{49BE56A4-9965-437C-8434-2A62BF01B3DC}" presName="descendantText" presStyleLbl="alignAccFollowNode1" presStyleIdx="1" presStyleCnt="6">
        <dgm:presLayoutVars>
          <dgm:bulletEnabled/>
        </dgm:presLayoutVars>
      </dgm:prSet>
      <dgm:spPr/>
    </dgm:pt>
    <dgm:pt modelId="{E0FFD8AD-8CF5-4E45-9D51-35685BCBCEBD}" type="pres">
      <dgm:prSet presAssocID="{F0DBC532-2ADA-4402-A4D7-2464EDC35BCC}" presName="sp" presStyleCnt="0"/>
      <dgm:spPr/>
    </dgm:pt>
    <dgm:pt modelId="{9B02DB0F-A71B-49D6-BE66-3D888A65B851}" type="pres">
      <dgm:prSet presAssocID="{A0D3DD45-4F65-4CC2-8604-503A1159E383}" presName="linNode" presStyleCnt="0"/>
      <dgm:spPr/>
    </dgm:pt>
    <dgm:pt modelId="{D6616D64-945C-4031-9A6D-F593D1F33F19}" type="pres">
      <dgm:prSet presAssocID="{A0D3DD45-4F65-4CC2-8604-503A1159E383}" presName="parentText" presStyleLbl="alignNode1" presStyleIdx="2" presStyleCnt="6">
        <dgm:presLayoutVars>
          <dgm:chMax val="1"/>
          <dgm:bulletEnabled/>
        </dgm:presLayoutVars>
      </dgm:prSet>
      <dgm:spPr/>
    </dgm:pt>
    <dgm:pt modelId="{616151C3-E234-47B5-9F99-ABAAD403D986}" type="pres">
      <dgm:prSet presAssocID="{A0D3DD45-4F65-4CC2-8604-503A1159E383}" presName="descendantText" presStyleLbl="alignAccFollowNode1" presStyleIdx="2" presStyleCnt="6">
        <dgm:presLayoutVars>
          <dgm:bulletEnabled/>
        </dgm:presLayoutVars>
      </dgm:prSet>
      <dgm:spPr/>
    </dgm:pt>
    <dgm:pt modelId="{D2B87F09-8361-4C2F-AD4C-8FBE177A8870}" type="pres">
      <dgm:prSet presAssocID="{3AB7D0E4-AB9E-4C03-8A4F-65B0D35EFBB4}" presName="sp" presStyleCnt="0"/>
      <dgm:spPr/>
    </dgm:pt>
    <dgm:pt modelId="{749DFA5F-FE2C-4E8B-82EF-94F99093B362}" type="pres">
      <dgm:prSet presAssocID="{0F2101F2-27C5-4E71-A29E-E4B873E6F0B2}" presName="linNode" presStyleCnt="0"/>
      <dgm:spPr/>
    </dgm:pt>
    <dgm:pt modelId="{B9D9ECEE-7E9D-4D8F-9945-F74524EE4B48}" type="pres">
      <dgm:prSet presAssocID="{0F2101F2-27C5-4E71-A29E-E4B873E6F0B2}" presName="parentText" presStyleLbl="alignNode1" presStyleIdx="3" presStyleCnt="6">
        <dgm:presLayoutVars>
          <dgm:chMax val="1"/>
          <dgm:bulletEnabled/>
        </dgm:presLayoutVars>
      </dgm:prSet>
      <dgm:spPr/>
    </dgm:pt>
    <dgm:pt modelId="{A68A7108-3C82-4F5D-AB06-92F61E61814E}" type="pres">
      <dgm:prSet presAssocID="{0F2101F2-27C5-4E71-A29E-E4B873E6F0B2}" presName="descendantText" presStyleLbl="alignAccFollowNode1" presStyleIdx="3" presStyleCnt="6">
        <dgm:presLayoutVars>
          <dgm:bulletEnabled/>
        </dgm:presLayoutVars>
      </dgm:prSet>
      <dgm:spPr/>
    </dgm:pt>
    <dgm:pt modelId="{06F8BABB-5AB8-4614-AA31-3A84EF3EE51A}" type="pres">
      <dgm:prSet presAssocID="{B3E1215E-4378-4C8D-A305-8DDA65BE0A7F}" presName="sp" presStyleCnt="0"/>
      <dgm:spPr/>
    </dgm:pt>
    <dgm:pt modelId="{4D35BAB7-99A3-4AE9-AA76-F796BC27E643}" type="pres">
      <dgm:prSet presAssocID="{DE193B17-01D5-4947-90DB-A57ED874F09C}" presName="linNode" presStyleCnt="0"/>
      <dgm:spPr/>
    </dgm:pt>
    <dgm:pt modelId="{051C44A9-3278-4885-B7A3-86C8B082BE7F}" type="pres">
      <dgm:prSet presAssocID="{DE193B17-01D5-4947-90DB-A57ED874F09C}" presName="parentText" presStyleLbl="alignNode1" presStyleIdx="4" presStyleCnt="6">
        <dgm:presLayoutVars>
          <dgm:chMax val="1"/>
          <dgm:bulletEnabled/>
        </dgm:presLayoutVars>
      </dgm:prSet>
      <dgm:spPr/>
    </dgm:pt>
    <dgm:pt modelId="{C49C9E06-E01A-4F9A-9052-D4D0C76AD074}" type="pres">
      <dgm:prSet presAssocID="{DE193B17-01D5-4947-90DB-A57ED874F09C}" presName="descendantText" presStyleLbl="alignAccFollowNode1" presStyleIdx="4" presStyleCnt="6">
        <dgm:presLayoutVars>
          <dgm:bulletEnabled/>
        </dgm:presLayoutVars>
      </dgm:prSet>
      <dgm:spPr/>
    </dgm:pt>
    <dgm:pt modelId="{B65AE4B0-37B2-47E3-AD3F-1DDBCAD6F4BE}" type="pres">
      <dgm:prSet presAssocID="{1EAE51DA-8FD0-469B-8254-58BE8A8BCD7F}" presName="sp" presStyleCnt="0"/>
      <dgm:spPr/>
    </dgm:pt>
    <dgm:pt modelId="{017F28BA-9260-49B2-84FB-A1981724ACE6}" type="pres">
      <dgm:prSet presAssocID="{A3006EF7-0D45-4DEE-873A-90334446B58B}" presName="linNode" presStyleCnt="0"/>
      <dgm:spPr/>
    </dgm:pt>
    <dgm:pt modelId="{74143DC2-0AFE-4F3A-AA20-35BD260D12F0}" type="pres">
      <dgm:prSet presAssocID="{A3006EF7-0D45-4DEE-873A-90334446B58B}" presName="parentText" presStyleLbl="alignNode1" presStyleIdx="5" presStyleCnt="6">
        <dgm:presLayoutVars>
          <dgm:chMax val="1"/>
          <dgm:bulletEnabled/>
        </dgm:presLayoutVars>
      </dgm:prSet>
      <dgm:spPr/>
    </dgm:pt>
    <dgm:pt modelId="{CBFB381D-2314-4C74-93DF-1C615E841C82}" type="pres">
      <dgm:prSet presAssocID="{A3006EF7-0D45-4DEE-873A-90334446B58B}" presName="descendantText" presStyleLbl="alignAccFollowNode1" presStyleIdx="5" presStyleCnt="6">
        <dgm:presLayoutVars>
          <dgm:bulletEnabled/>
        </dgm:presLayoutVars>
      </dgm:prSet>
      <dgm:spPr/>
    </dgm:pt>
  </dgm:ptLst>
  <dgm:cxnLst>
    <dgm:cxn modelId="{DA45BF01-B25C-4A18-B97A-9B7BC3DDA572}" srcId="{49BE56A4-9965-437C-8434-2A62BF01B3DC}" destId="{97B88BEA-1C83-4896-986E-529E660E6FF2}" srcOrd="1" destOrd="0" parTransId="{03008A00-33C0-4916-814F-FD64F953A01D}" sibTransId="{86B736CD-B11A-4697-8BFC-141B63F56893}"/>
    <dgm:cxn modelId="{B5612209-10EC-42D6-92E5-506F311E9510}" type="presOf" srcId="{9D91E057-164E-4B0A-A113-56ABD94EDA0C}" destId="{1DC4E024-7BBB-4D38-86F8-4194D5DE58DA}" srcOrd="0" destOrd="0" presId="urn:microsoft.com/office/officeart/2016/7/layout/VerticalSolidActionList"/>
    <dgm:cxn modelId="{6043C80C-5C2B-4A19-BA12-A28A07AC5CA0}" type="presOf" srcId="{37A3B53A-8575-48B8-B44D-8B948D4D4233}" destId="{C10D720D-524B-40A2-9A01-9A5E8D4E41AE}" srcOrd="0" destOrd="0" presId="urn:microsoft.com/office/officeart/2016/7/layout/VerticalSolidActionList"/>
    <dgm:cxn modelId="{51C96E27-BE03-4808-9A81-CAE8FFE5FBE0}" srcId="{DE193B17-01D5-4947-90DB-A57ED874F09C}" destId="{2A7A1DD2-1722-4E18-869B-B01993198337}" srcOrd="0" destOrd="0" parTransId="{E4467723-727E-40C0-9C05-BD16F5975C67}" sibTransId="{C3A54CE1-1038-42D5-9E47-68A356DBD999}"/>
    <dgm:cxn modelId="{2F305330-A6D6-4813-9A87-CFEADE0D5169}" srcId="{E1B7B5C9-E85B-4562-B0C3-16DA6BBF8EE6}" destId="{DE193B17-01D5-4947-90DB-A57ED874F09C}" srcOrd="4" destOrd="0" parTransId="{53E79153-36A7-4DDC-B94F-76B1DD1C830F}" sibTransId="{1EAE51DA-8FD0-469B-8254-58BE8A8BCD7F}"/>
    <dgm:cxn modelId="{0FEB2931-A2C3-4ED4-ADCF-595CF821C213}" type="presOf" srcId="{A3006EF7-0D45-4DEE-873A-90334446B58B}" destId="{74143DC2-0AFE-4F3A-AA20-35BD260D12F0}" srcOrd="0" destOrd="0" presId="urn:microsoft.com/office/officeart/2016/7/layout/VerticalSolidActionList"/>
    <dgm:cxn modelId="{34945F37-47EE-4F7C-9232-2758C7690927}" srcId="{E1B7B5C9-E85B-4562-B0C3-16DA6BBF8EE6}" destId="{A3006EF7-0D45-4DEE-873A-90334446B58B}" srcOrd="5" destOrd="0" parTransId="{C57C3AB1-86FA-4DBB-9137-8A6F7965C6F2}" sibTransId="{BF37630E-EA3F-462E-86D5-951B26ABCABC}"/>
    <dgm:cxn modelId="{043A1339-E234-4F45-B238-02A331705187}" type="presOf" srcId="{FC1FEFC9-2F04-4DD2-AD6D-E59FCD44276C}" destId="{A68A7108-3C82-4F5D-AB06-92F61E61814E}" srcOrd="0" destOrd="0" presId="urn:microsoft.com/office/officeart/2016/7/layout/VerticalSolidActionList"/>
    <dgm:cxn modelId="{B13A953B-B7BC-493D-A250-B9DFA9838655}" type="presOf" srcId="{A0D3DD45-4F65-4CC2-8604-503A1159E383}" destId="{D6616D64-945C-4031-9A6D-F593D1F33F19}" srcOrd="0" destOrd="0" presId="urn:microsoft.com/office/officeart/2016/7/layout/VerticalSolidActionList"/>
    <dgm:cxn modelId="{EA6D3D3C-ABFE-4953-A8F6-AFFB102DE9A3}" srcId="{A0D3DD45-4F65-4CC2-8604-503A1159E383}" destId="{18EA27CD-2033-4A4C-9F96-1EA0682C2302}" srcOrd="0" destOrd="0" parTransId="{1C7D68EC-DE3F-4318-9DE7-EF504F6A6057}" sibTransId="{052CBF26-C647-4632-8CB4-3896352AA1FA}"/>
    <dgm:cxn modelId="{A156593E-2100-4412-9710-E71904B7EA0C}" type="presOf" srcId="{49BE56A4-9965-437C-8434-2A62BF01B3DC}" destId="{F603894A-3084-49F9-A36C-5951C1EE89B2}" srcOrd="0" destOrd="0" presId="urn:microsoft.com/office/officeart/2016/7/layout/VerticalSolidActionList"/>
    <dgm:cxn modelId="{D65A4540-D2BB-4169-A103-79DA5BDED9BD}" srcId="{E1B7B5C9-E85B-4562-B0C3-16DA6BBF8EE6}" destId="{A0D3DD45-4F65-4CC2-8604-503A1159E383}" srcOrd="2" destOrd="0" parTransId="{1603659A-A2AA-4D7E-90D8-8E386C5D0706}" sibTransId="{3AB7D0E4-AB9E-4C03-8A4F-65B0D35EFBB4}"/>
    <dgm:cxn modelId="{5944F666-D188-4E7B-982E-EE260D511FB7}" type="presOf" srcId="{4F2DF93E-E6A9-4AB9-B514-15D47164A693}" destId="{CBFB381D-2314-4C74-93DF-1C615E841C82}" srcOrd="0" destOrd="0" presId="urn:microsoft.com/office/officeart/2016/7/layout/VerticalSolidActionList"/>
    <dgm:cxn modelId="{9179B36E-4507-4BCC-BAC6-371F66169461}" type="presOf" srcId="{97B88BEA-1C83-4896-986E-529E660E6FF2}" destId="{1DC4E024-7BBB-4D38-86F8-4194D5DE58DA}" srcOrd="0" destOrd="1" presId="urn:microsoft.com/office/officeart/2016/7/layout/VerticalSolidActionList"/>
    <dgm:cxn modelId="{9CF9E252-3EC1-424B-A474-9D84222A55A0}" type="presOf" srcId="{2A7A1DD2-1722-4E18-869B-B01993198337}" destId="{C49C9E06-E01A-4F9A-9052-D4D0C76AD074}" srcOrd="0" destOrd="0" presId="urn:microsoft.com/office/officeart/2016/7/layout/VerticalSolidActionList"/>
    <dgm:cxn modelId="{20A6FE57-D66D-4A40-8EC9-EA6E300973D4}" srcId="{E1B7B5C9-E85B-4562-B0C3-16DA6BBF8EE6}" destId="{49BE56A4-9965-437C-8434-2A62BF01B3DC}" srcOrd="1" destOrd="0" parTransId="{9A6B54CE-0864-4619-852F-CC1050D929CA}" sibTransId="{F0DBC532-2ADA-4402-A4D7-2464EDC35BCC}"/>
    <dgm:cxn modelId="{B83C7158-96A1-4A66-9233-CBC715892A6B}" srcId="{A3006EF7-0D45-4DEE-873A-90334446B58B}" destId="{4F2DF93E-E6A9-4AB9-B514-15D47164A693}" srcOrd="0" destOrd="0" parTransId="{C8C62D38-2403-433E-BF37-055DDC2DD405}" sibTransId="{09B8353E-59CD-4465-A0B7-78D75F847EB0}"/>
    <dgm:cxn modelId="{4EBD27A0-B7A2-4737-91DE-52E36C39BFAC}" type="presOf" srcId="{E1B7B5C9-E85B-4562-B0C3-16DA6BBF8EE6}" destId="{07FFBE56-8E5C-47B4-826F-78B60D33A189}" srcOrd="0" destOrd="0" presId="urn:microsoft.com/office/officeart/2016/7/layout/VerticalSolidActionList"/>
    <dgm:cxn modelId="{0ADB29A4-5E19-4B83-8643-2B44AD75DA58}" type="presOf" srcId="{0F2101F2-27C5-4E71-A29E-E4B873E6F0B2}" destId="{B9D9ECEE-7E9D-4D8F-9945-F74524EE4B48}" srcOrd="0" destOrd="0" presId="urn:microsoft.com/office/officeart/2016/7/layout/VerticalSolidActionList"/>
    <dgm:cxn modelId="{CD4510A8-D286-4696-9748-60F6DB825C52}" srcId="{E1B7B5C9-E85B-4562-B0C3-16DA6BBF8EE6}" destId="{0F2101F2-27C5-4E71-A29E-E4B873E6F0B2}" srcOrd="3" destOrd="0" parTransId="{E08C1E6C-A335-4AB5-B21C-E740AC2BFFD2}" sibTransId="{B3E1215E-4378-4C8D-A305-8DDA65BE0A7F}"/>
    <dgm:cxn modelId="{266B58B9-3270-4854-A1D2-27D94B021DC2}" type="presOf" srcId="{DE193B17-01D5-4947-90DB-A57ED874F09C}" destId="{051C44A9-3278-4885-B7A3-86C8B082BE7F}" srcOrd="0" destOrd="0" presId="urn:microsoft.com/office/officeart/2016/7/layout/VerticalSolidActionList"/>
    <dgm:cxn modelId="{E53CCCBA-9B32-4F55-A0D6-9E9A79260ACF}" type="presOf" srcId="{18EA27CD-2033-4A4C-9F96-1EA0682C2302}" destId="{616151C3-E234-47B5-9F99-ABAAD403D986}" srcOrd="0" destOrd="0" presId="urn:microsoft.com/office/officeart/2016/7/layout/VerticalSolidActionList"/>
    <dgm:cxn modelId="{63D6D5BB-7F8B-4EE4-8738-4E34EB26870D}" srcId="{8ACAB785-AC2A-4D2E-B9DF-3407BCD9C035}" destId="{37A3B53A-8575-48B8-B44D-8B948D4D4233}" srcOrd="0" destOrd="0" parTransId="{E473B189-50AD-4439-82CD-577386CA202C}" sibTransId="{71748C51-AB7B-4BB9-9574-82A8430EC315}"/>
    <dgm:cxn modelId="{76D0BBE6-E9BD-46BB-9614-10519203672C}" srcId="{49BE56A4-9965-437C-8434-2A62BF01B3DC}" destId="{9D91E057-164E-4B0A-A113-56ABD94EDA0C}" srcOrd="0" destOrd="0" parTransId="{5A81F364-86FA-4E3E-B352-DFE5B002AE4C}" sibTransId="{F53DA0D4-1609-4C08-BAD7-2F70B6F97CFB}"/>
    <dgm:cxn modelId="{09371DE9-6201-48DC-9F6B-1FA191C35CF2}" srcId="{E1B7B5C9-E85B-4562-B0C3-16DA6BBF8EE6}" destId="{8ACAB785-AC2A-4D2E-B9DF-3407BCD9C035}" srcOrd="0" destOrd="0" parTransId="{F07C9693-6151-412C-910C-635EDE941326}" sibTransId="{69E6F4DC-D787-4931-B7E9-6F56D48E4F03}"/>
    <dgm:cxn modelId="{3A0328EB-2ABA-498C-B254-C9FA6FEF2943}" type="presOf" srcId="{8ACAB785-AC2A-4D2E-B9DF-3407BCD9C035}" destId="{358F9B01-4B8A-49E6-8182-92064EE7D17C}" srcOrd="0" destOrd="0" presId="urn:microsoft.com/office/officeart/2016/7/layout/VerticalSolidActionList"/>
    <dgm:cxn modelId="{FCF5E7F5-2715-4542-867D-09184DEA160F}" srcId="{0F2101F2-27C5-4E71-A29E-E4B873E6F0B2}" destId="{FC1FEFC9-2F04-4DD2-AD6D-E59FCD44276C}" srcOrd="0" destOrd="0" parTransId="{E462AE89-421B-4469-9DD2-DFF1505AC0D7}" sibTransId="{EC3F3601-983A-4014-B0ED-A482BB187717}"/>
    <dgm:cxn modelId="{0734BF0A-626C-41B8-BFCA-90494E6F12E7}" type="presParOf" srcId="{07FFBE56-8E5C-47B4-826F-78B60D33A189}" destId="{40A25EE5-414F-4CDC-9E2C-E081EC179671}" srcOrd="0" destOrd="0" presId="urn:microsoft.com/office/officeart/2016/7/layout/VerticalSolidActionList"/>
    <dgm:cxn modelId="{E7D70241-7432-4EA1-B7AC-56AE4B2316E8}" type="presParOf" srcId="{40A25EE5-414F-4CDC-9E2C-E081EC179671}" destId="{358F9B01-4B8A-49E6-8182-92064EE7D17C}" srcOrd="0" destOrd="0" presId="urn:microsoft.com/office/officeart/2016/7/layout/VerticalSolidActionList"/>
    <dgm:cxn modelId="{9BA6F410-7C02-4BE6-8901-192457BF38F6}" type="presParOf" srcId="{40A25EE5-414F-4CDC-9E2C-E081EC179671}" destId="{C10D720D-524B-40A2-9A01-9A5E8D4E41AE}" srcOrd="1" destOrd="0" presId="urn:microsoft.com/office/officeart/2016/7/layout/VerticalSolidActionList"/>
    <dgm:cxn modelId="{09DADCAC-A46F-4531-8275-61C8A3860689}" type="presParOf" srcId="{07FFBE56-8E5C-47B4-826F-78B60D33A189}" destId="{7D49CA3D-23B6-48DE-9AD8-E36620B30B23}" srcOrd="1" destOrd="0" presId="urn:microsoft.com/office/officeart/2016/7/layout/VerticalSolidActionList"/>
    <dgm:cxn modelId="{5C8A7E98-B760-44B2-8DDF-C7CA0B2B4369}" type="presParOf" srcId="{07FFBE56-8E5C-47B4-826F-78B60D33A189}" destId="{5B4F5400-2CA5-4E04-9778-5EB04855F054}" srcOrd="2" destOrd="0" presId="urn:microsoft.com/office/officeart/2016/7/layout/VerticalSolidActionList"/>
    <dgm:cxn modelId="{30B07061-56A4-4175-99EE-F721A4832B7E}" type="presParOf" srcId="{5B4F5400-2CA5-4E04-9778-5EB04855F054}" destId="{F603894A-3084-49F9-A36C-5951C1EE89B2}" srcOrd="0" destOrd="0" presId="urn:microsoft.com/office/officeart/2016/7/layout/VerticalSolidActionList"/>
    <dgm:cxn modelId="{85DA5D41-DF27-47A9-8D92-AF5C4D9D372F}" type="presParOf" srcId="{5B4F5400-2CA5-4E04-9778-5EB04855F054}" destId="{1DC4E024-7BBB-4D38-86F8-4194D5DE58DA}" srcOrd="1" destOrd="0" presId="urn:microsoft.com/office/officeart/2016/7/layout/VerticalSolidActionList"/>
    <dgm:cxn modelId="{D90B7599-CCCB-482B-A84C-D04723B3A945}" type="presParOf" srcId="{07FFBE56-8E5C-47B4-826F-78B60D33A189}" destId="{E0FFD8AD-8CF5-4E45-9D51-35685BCBCEBD}" srcOrd="3" destOrd="0" presId="urn:microsoft.com/office/officeart/2016/7/layout/VerticalSolidActionList"/>
    <dgm:cxn modelId="{3507611B-4B03-4267-9E3D-32D7E7A5BC4A}" type="presParOf" srcId="{07FFBE56-8E5C-47B4-826F-78B60D33A189}" destId="{9B02DB0F-A71B-49D6-BE66-3D888A65B851}" srcOrd="4" destOrd="0" presId="urn:microsoft.com/office/officeart/2016/7/layout/VerticalSolidActionList"/>
    <dgm:cxn modelId="{44C792F7-F662-4F49-AB8A-88D611463F4A}" type="presParOf" srcId="{9B02DB0F-A71B-49D6-BE66-3D888A65B851}" destId="{D6616D64-945C-4031-9A6D-F593D1F33F19}" srcOrd="0" destOrd="0" presId="urn:microsoft.com/office/officeart/2016/7/layout/VerticalSolidActionList"/>
    <dgm:cxn modelId="{09E87C70-F8AC-4CD3-8624-1BBA850E00EF}" type="presParOf" srcId="{9B02DB0F-A71B-49D6-BE66-3D888A65B851}" destId="{616151C3-E234-47B5-9F99-ABAAD403D986}" srcOrd="1" destOrd="0" presId="urn:microsoft.com/office/officeart/2016/7/layout/VerticalSolidActionList"/>
    <dgm:cxn modelId="{0C467449-744C-476A-8E1E-19F594A2E6A6}" type="presParOf" srcId="{07FFBE56-8E5C-47B4-826F-78B60D33A189}" destId="{D2B87F09-8361-4C2F-AD4C-8FBE177A8870}" srcOrd="5" destOrd="0" presId="urn:microsoft.com/office/officeart/2016/7/layout/VerticalSolidActionList"/>
    <dgm:cxn modelId="{8E8FC08B-A0A2-4F37-8C79-F0A156079B1C}" type="presParOf" srcId="{07FFBE56-8E5C-47B4-826F-78B60D33A189}" destId="{749DFA5F-FE2C-4E8B-82EF-94F99093B362}" srcOrd="6" destOrd="0" presId="urn:microsoft.com/office/officeart/2016/7/layout/VerticalSolidActionList"/>
    <dgm:cxn modelId="{091C856C-80BD-4081-8D91-61DE0BFBBA60}" type="presParOf" srcId="{749DFA5F-FE2C-4E8B-82EF-94F99093B362}" destId="{B9D9ECEE-7E9D-4D8F-9945-F74524EE4B48}" srcOrd="0" destOrd="0" presId="urn:microsoft.com/office/officeart/2016/7/layout/VerticalSolidActionList"/>
    <dgm:cxn modelId="{BFB63EE7-460D-4AB1-93B8-67AB95162A9A}" type="presParOf" srcId="{749DFA5F-FE2C-4E8B-82EF-94F99093B362}" destId="{A68A7108-3C82-4F5D-AB06-92F61E61814E}" srcOrd="1" destOrd="0" presId="urn:microsoft.com/office/officeart/2016/7/layout/VerticalSolidActionList"/>
    <dgm:cxn modelId="{B1372C5D-8833-4EEB-9D27-EB891B98D7C1}" type="presParOf" srcId="{07FFBE56-8E5C-47B4-826F-78B60D33A189}" destId="{06F8BABB-5AB8-4614-AA31-3A84EF3EE51A}" srcOrd="7" destOrd="0" presId="urn:microsoft.com/office/officeart/2016/7/layout/VerticalSolidActionList"/>
    <dgm:cxn modelId="{AE959499-F2ED-4332-BFBF-6268BB9FDAA9}" type="presParOf" srcId="{07FFBE56-8E5C-47B4-826F-78B60D33A189}" destId="{4D35BAB7-99A3-4AE9-AA76-F796BC27E643}" srcOrd="8" destOrd="0" presId="urn:microsoft.com/office/officeart/2016/7/layout/VerticalSolidActionList"/>
    <dgm:cxn modelId="{F71DC57A-5706-4C29-9616-CF0AD1BBFEC2}" type="presParOf" srcId="{4D35BAB7-99A3-4AE9-AA76-F796BC27E643}" destId="{051C44A9-3278-4885-B7A3-86C8B082BE7F}" srcOrd="0" destOrd="0" presId="urn:microsoft.com/office/officeart/2016/7/layout/VerticalSolidActionList"/>
    <dgm:cxn modelId="{018ED6FB-E695-4914-AA98-8658A9D4F4D1}" type="presParOf" srcId="{4D35BAB7-99A3-4AE9-AA76-F796BC27E643}" destId="{C49C9E06-E01A-4F9A-9052-D4D0C76AD074}" srcOrd="1" destOrd="0" presId="urn:microsoft.com/office/officeart/2016/7/layout/VerticalSolidActionList"/>
    <dgm:cxn modelId="{7C39E653-7AAA-494D-90E3-7C8B2FA37FC0}" type="presParOf" srcId="{07FFBE56-8E5C-47B4-826F-78B60D33A189}" destId="{B65AE4B0-37B2-47E3-AD3F-1DDBCAD6F4BE}" srcOrd="9" destOrd="0" presId="urn:microsoft.com/office/officeart/2016/7/layout/VerticalSolidActionList"/>
    <dgm:cxn modelId="{4DC21BDA-2C2A-4003-8742-0A93CC841699}" type="presParOf" srcId="{07FFBE56-8E5C-47B4-826F-78B60D33A189}" destId="{017F28BA-9260-49B2-84FB-A1981724ACE6}" srcOrd="10" destOrd="0" presId="urn:microsoft.com/office/officeart/2016/7/layout/VerticalSolidActionList"/>
    <dgm:cxn modelId="{F7761E00-CB0A-4698-9C43-166FD51262AD}" type="presParOf" srcId="{017F28BA-9260-49B2-84FB-A1981724ACE6}" destId="{74143DC2-0AFE-4F3A-AA20-35BD260D12F0}" srcOrd="0" destOrd="0" presId="urn:microsoft.com/office/officeart/2016/7/layout/VerticalSolidActionList"/>
    <dgm:cxn modelId="{C4DC7631-1B43-4658-AF43-F124DF24C2CC}" type="presParOf" srcId="{017F28BA-9260-49B2-84FB-A1981724ACE6}" destId="{CBFB381D-2314-4C74-93DF-1C615E841C8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382881"/>
          <a:ext cx="11029950" cy="208687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800-526-7234 or 877-781-9403 (TTY) OR </a:t>
          </a:r>
          <a:r>
            <a:rPr lang="en-US" sz="2400" b="0" kern="1200" dirty="0">
              <a:solidFill>
                <a:schemeClr val="accent1"/>
              </a:solidFill>
              <a:latin typeface="Arial" panose="020B0604020202020204" pitchFamily="34" charset="0"/>
              <a:cs typeface="Arial" panose="020B0604020202020204" pitchFamily="34" charset="0"/>
            </a:rPr>
            <a:t>Live Chat at AskJAN.org</a:t>
          </a:r>
          <a:endParaRPr lang="en-US" sz="2400" kern="1200" dirty="0">
            <a:solidFill>
              <a:schemeClr val="accent1"/>
            </a:solidFill>
            <a:latin typeface="Arial" panose="020B0604020202020204" pitchFamily="34" charset="0"/>
            <a:cs typeface="Arial" panose="020B0604020202020204" pitchFamily="34" charset="0"/>
          </a:endParaRPr>
        </a:p>
        <a:p>
          <a:pPr marL="228600" lvl="1" indent="-228600" algn="l" defTabSz="1066800">
            <a:lnSpc>
              <a:spcPct val="90000"/>
            </a:lnSpc>
            <a:spcBef>
              <a:spcPct val="0"/>
            </a:spcBef>
            <a:spcAft>
              <a:spcPts val="600"/>
            </a:spcAft>
            <a:buFont typeface="Wingdings" panose="05000000000000000000" pitchFamily="2" charset="2"/>
            <a:buChar char="§"/>
          </a:pPr>
          <a:r>
            <a:rPr lang="en-US" sz="2400" kern="1200" dirty="0">
              <a:solidFill>
                <a:schemeClr val="accent1"/>
              </a:solidFill>
              <a:latin typeface="Arial" panose="020B0604020202020204" pitchFamily="34" charset="0"/>
              <a:cs typeface="Arial" panose="020B0604020202020204" pitchFamily="34" charset="0"/>
            </a:rPr>
            <a:t>Frequently Asked Questions (FAQ)</a:t>
          </a:r>
          <a:br>
            <a:rPr lang="en-US" sz="2400" kern="1200" dirty="0">
              <a:solidFill>
                <a:schemeClr val="accent1"/>
              </a:solidFill>
              <a:latin typeface="Arial" panose="020B0604020202020204" pitchFamily="34" charset="0"/>
              <a:cs typeface="Arial" panose="020B0604020202020204" pitchFamily="34" charset="0"/>
            </a:rPr>
          </a:br>
          <a:r>
            <a:rPr lang="en-US" sz="2200" u="none" kern="1200" dirty="0">
              <a:solidFill>
                <a:srgbClr val="4590B8"/>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AskJAN.org/Training/JAN-Webcast-Frequently-Asked-</a:t>
          </a:r>
          <a:r>
            <a:rPr lang="en-US" sz="2200" u="none" kern="1200" dirty="0" err="1">
              <a:solidFill>
                <a:srgbClr val="4590B8"/>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Questions.cfm</a:t>
          </a:r>
          <a:endParaRPr lang="en-US" sz="2200" u="none" kern="1200" dirty="0">
            <a:solidFill>
              <a:srgbClr val="4590B8"/>
            </a:solidFill>
            <a:latin typeface="Arial" panose="020B0604020202020204" pitchFamily="34" charset="0"/>
            <a:cs typeface="Arial" panose="020B0604020202020204" pitchFamily="34" charset="0"/>
          </a:endParaRPr>
        </a:p>
      </dsp:txBody>
      <dsp:txXfrm>
        <a:off x="0" y="382881"/>
        <a:ext cx="11029950" cy="2086875"/>
      </dsp:txXfrm>
    </dsp:sp>
    <dsp:sp modelId="{C33B9B2B-6CAA-4302-BE0D-981D8F0C9B10}">
      <dsp:nvSpPr>
        <dsp:cNvPr id="0" name=""/>
        <dsp:cNvSpPr/>
      </dsp:nvSpPr>
      <dsp:spPr>
        <a:xfrm>
          <a:off x="551497" y="19566"/>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Technical Difficulties</a:t>
          </a:r>
        </a:p>
      </dsp:txBody>
      <dsp:txXfrm>
        <a:off x="587523" y="55592"/>
        <a:ext cx="7648913" cy="665948"/>
      </dsp:txXfrm>
    </dsp:sp>
    <dsp:sp modelId="{D395A932-415F-4401-9F15-706E3511CF60}">
      <dsp:nvSpPr>
        <dsp:cNvPr id="0" name=""/>
        <dsp:cNvSpPr/>
      </dsp:nvSpPr>
      <dsp:spPr>
        <a:xfrm>
          <a:off x="0" y="2979441"/>
          <a:ext cx="11029950" cy="10237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20700"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Q&amp;A option at the bottom of the screen</a:t>
          </a:r>
          <a:endParaRPr lang="en-US" sz="2400" kern="1200" dirty="0">
            <a:solidFill>
              <a:schemeClr val="accent1"/>
            </a:solidFill>
            <a:latin typeface="Arial" panose="020B0604020202020204" pitchFamily="34" charset="0"/>
            <a:cs typeface="Arial" panose="020B0604020202020204" pitchFamily="34" charset="0"/>
          </a:endParaRPr>
        </a:p>
      </dsp:txBody>
      <dsp:txXfrm>
        <a:off x="0" y="2979441"/>
        <a:ext cx="11029950" cy="1023750"/>
      </dsp:txXfrm>
    </dsp:sp>
    <dsp:sp modelId="{BF394396-594D-48B4-88B6-57E0EB5F2607}">
      <dsp:nvSpPr>
        <dsp:cNvPr id="0" name=""/>
        <dsp:cNvSpPr/>
      </dsp:nvSpPr>
      <dsp:spPr>
        <a:xfrm>
          <a:off x="551497" y="2610441"/>
          <a:ext cx="7720965" cy="73800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Questions for Presenters</a:t>
          </a:r>
        </a:p>
      </dsp:txBody>
      <dsp:txXfrm>
        <a:off x="587523" y="2646467"/>
        <a:ext cx="7648913"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939AD-943B-41EC-AB1A-4DF5ED39792E}">
      <dsp:nvSpPr>
        <dsp:cNvPr id="0" name=""/>
        <dsp:cNvSpPr/>
      </dsp:nvSpPr>
      <dsp:spPr>
        <a:xfrm>
          <a:off x="0" y="401419"/>
          <a:ext cx="11029950" cy="1678950"/>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Click the link included in the webcast login email you received, see the link in the chat, or go to this webcast event from the Training page at </a:t>
          </a:r>
          <a:r>
            <a:rPr lang="en-US" sz="2400" b="0" u="sng" kern="1200" dirty="0">
              <a:solidFill>
                <a:srgbClr val="4590B8"/>
              </a:solidFill>
              <a:latin typeface="Arial" panose="020B0604020202020204" pitchFamily="34" charset="0"/>
              <a:cs typeface="Arial" panose="020B0604020202020204" pitchFamily="34" charset="0"/>
            </a:rPr>
            <a:t>AskJAN.org</a:t>
          </a:r>
          <a:endParaRPr lang="en-US" sz="2400" u="sng" kern="1200" dirty="0">
            <a:solidFill>
              <a:srgbClr val="4590B8"/>
            </a:solidFill>
            <a:latin typeface="Arial" panose="020B0604020202020204" pitchFamily="34" charset="0"/>
            <a:cs typeface="Arial" panose="020B0604020202020204" pitchFamily="34" charset="0"/>
          </a:endParaRPr>
        </a:p>
      </dsp:txBody>
      <dsp:txXfrm>
        <a:off x="0" y="401419"/>
        <a:ext cx="11029950" cy="1678950"/>
      </dsp:txXfrm>
    </dsp:sp>
    <dsp:sp modelId="{C33B9B2B-6CAA-4302-BE0D-981D8F0C9B10}">
      <dsp:nvSpPr>
        <dsp:cNvPr id="0" name=""/>
        <dsp:cNvSpPr/>
      </dsp:nvSpPr>
      <dsp:spPr>
        <a:xfrm>
          <a:off x="551497" y="2357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PPT Slides</a:t>
          </a:r>
        </a:p>
      </dsp:txBody>
      <dsp:txXfrm>
        <a:off x="588964" y="61038"/>
        <a:ext cx="7646031" cy="692586"/>
      </dsp:txXfrm>
    </dsp:sp>
    <dsp:sp modelId="{D395A932-415F-4401-9F15-706E3511CF60}">
      <dsp:nvSpPr>
        <dsp:cNvPr id="0" name=""/>
        <dsp:cNvSpPr/>
      </dsp:nvSpPr>
      <dsp:spPr>
        <a:xfrm>
          <a:off x="0" y="2610441"/>
          <a:ext cx="11029950" cy="1044225"/>
        </a:xfrm>
        <a:prstGeom prst="rect">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6047" tIns="541528" rIns="856047" bIns="170688" numCol="1" spcCol="1270" anchor="t" anchorCtr="0">
          <a:noAutofit/>
        </a:bodyPr>
        <a:lstStyle/>
        <a:p>
          <a:pPr marL="228600" lvl="1" indent="-228600" algn="l" defTabSz="1066800">
            <a:lnSpc>
              <a:spcPct val="90000"/>
            </a:lnSpc>
            <a:spcBef>
              <a:spcPct val="0"/>
            </a:spcBef>
            <a:spcAft>
              <a:spcPts val="600"/>
            </a:spcAft>
            <a:buFont typeface="Wingdings" panose="05000000000000000000" pitchFamily="2" charset="2"/>
            <a:buChar char="§"/>
          </a:pPr>
          <a:r>
            <a:rPr lang="en-US" sz="2400" b="0" kern="1200" dirty="0">
              <a:solidFill>
                <a:schemeClr val="accent1"/>
              </a:solidFill>
              <a:latin typeface="Arial" panose="020B0604020202020204" pitchFamily="34" charset="0"/>
              <a:cs typeface="Arial" panose="020B0604020202020204" pitchFamily="34" charset="0"/>
            </a:rPr>
            <a:t>Use the closed caption (CC) option or captioning link in the chat</a:t>
          </a:r>
          <a:endParaRPr lang="en-US" sz="2400" kern="1200" dirty="0">
            <a:solidFill>
              <a:schemeClr val="accent1"/>
            </a:solidFill>
            <a:latin typeface="Arial" panose="020B0604020202020204" pitchFamily="34" charset="0"/>
            <a:cs typeface="Arial" panose="020B0604020202020204" pitchFamily="34" charset="0"/>
          </a:endParaRPr>
        </a:p>
      </dsp:txBody>
      <dsp:txXfrm>
        <a:off x="0" y="2610441"/>
        <a:ext cx="11029950" cy="1044225"/>
      </dsp:txXfrm>
    </dsp:sp>
    <dsp:sp modelId="{BF394396-594D-48B4-88B6-57E0EB5F2607}">
      <dsp:nvSpPr>
        <dsp:cNvPr id="0" name=""/>
        <dsp:cNvSpPr/>
      </dsp:nvSpPr>
      <dsp:spPr>
        <a:xfrm>
          <a:off x="551497" y="2226681"/>
          <a:ext cx="7720965" cy="767520"/>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834" tIns="0" rIns="291834" bIns="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Captioning</a:t>
          </a:r>
          <a:endParaRPr lang="en-US" sz="2400" b="1" kern="1200" dirty="0">
            <a:latin typeface="Arial" panose="020B0604020202020204" pitchFamily="34" charset="0"/>
            <a:cs typeface="Arial" panose="020B0604020202020204" pitchFamily="34" charset="0"/>
          </a:endParaRPr>
        </a:p>
      </dsp:txBody>
      <dsp:txXfrm>
        <a:off x="588964" y="2264148"/>
        <a:ext cx="7646031" cy="692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D720D-524B-40A2-9A01-9A5E8D4E41AE}">
      <dsp:nvSpPr>
        <dsp:cNvPr id="0" name=""/>
        <dsp:cNvSpPr/>
      </dsp:nvSpPr>
      <dsp:spPr>
        <a:xfrm>
          <a:off x="2205989" y="449"/>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AskJAN.org</a:t>
          </a:r>
        </a:p>
      </dsp:txBody>
      <dsp:txXfrm>
        <a:off x="2205989" y="449"/>
        <a:ext cx="8823960" cy="583704"/>
      </dsp:txXfrm>
    </dsp:sp>
    <dsp:sp modelId="{358F9B01-4B8A-49E6-8182-92064EE7D17C}">
      <dsp:nvSpPr>
        <dsp:cNvPr id="0" name=""/>
        <dsp:cNvSpPr/>
      </dsp:nvSpPr>
      <dsp:spPr>
        <a:xfrm>
          <a:off x="0" y="449"/>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Visit</a:t>
          </a:r>
          <a:endParaRPr lang="en-US" sz="2800" kern="1200" dirty="0">
            <a:latin typeface="Arial" panose="020B0604020202020204" pitchFamily="34" charset="0"/>
            <a:cs typeface="Arial" panose="020B0604020202020204" pitchFamily="34" charset="0"/>
          </a:endParaRPr>
        </a:p>
      </dsp:txBody>
      <dsp:txXfrm>
        <a:off x="0" y="449"/>
        <a:ext cx="2205990" cy="583704"/>
      </dsp:txXfrm>
    </dsp:sp>
    <dsp:sp modelId="{1DC4E024-7BBB-4D38-86F8-4194D5DE58DA}">
      <dsp:nvSpPr>
        <dsp:cNvPr id="0" name=""/>
        <dsp:cNvSpPr/>
      </dsp:nvSpPr>
      <dsp:spPr>
        <a:xfrm>
          <a:off x="2205990" y="619176"/>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800.526.7234</a:t>
          </a:r>
          <a:endParaRPr lang="en-US" sz="2800"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kern="1200" dirty="0">
              <a:solidFill>
                <a:srgbClr val="002060"/>
              </a:solidFill>
              <a:latin typeface="Arial" panose="020B0604020202020204" pitchFamily="34" charset="0"/>
              <a:cs typeface="Arial" panose="020B0604020202020204" pitchFamily="34" charset="0"/>
            </a:rPr>
            <a:t>877.781.9403 (TTY)</a:t>
          </a:r>
          <a:endParaRPr lang="en-US" sz="1400" kern="1200" dirty="0">
            <a:solidFill>
              <a:srgbClr val="002060"/>
            </a:solidFill>
            <a:latin typeface="Arial" panose="020B0604020202020204" pitchFamily="34" charset="0"/>
            <a:cs typeface="Arial" panose="020B0604020202020204" pitchFamily="34" charset="0"/>
          </a:endParaRPr>
        </a:p>
      </dsp:txBody>
      <dsp:txXfrm>
        <a:off x="2205990" y="619176"/>
        <a:ext cx="8823960" cy="583704"/>
      </dsp:txXfrm>
    </dsp:sp>
    <dsp:sp modelId="{F603894A-3084-49F9-A36C-5951C1EE89B2}">
      <dsp:nvSpPr>
        <dsp:cNvPr id="0" name=""/>
        <dsp:cNvSpPr/>
      </dsp:nvSpPr>
      <dsp:spPr>
        <a:xfrm>
          <a:off x="0" y="619176"/>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Call</a:t>
          </a:r>
          <a:endParaRPr lang="en-US" sz="2800" kern="1200" dirty="0">
            <a:latin typeface="Arial" panose="020B0604020202020204" pitchFamily="34" charset="0"/>
            <a:cs typeface="Arial" panose="020B0604020202020204" pitchFamily="34" charset="0"/>
          </a:endParaRPr>
        </a:p>
      </dsp:txBody>
      <dsp:txXfrm>
        <a:off x="0" y="619176"/>
        <a:ext cx="2205990" cy="583704"/>
      </dsp:txXfrm>
    </dsp:sp>
    <dsp:sp modelId="{616151C3-E234-47B5-9F99-ABAAD403D986}">
      <dsp:nvSpPr>
        <dsp:cNvPr id="0" name=""/>
        <dsp:cNvSpPr/>
      </dsp:nvSpPr>
      <dsp:spPr>
        <a:xfrm>
          <a:off x="2205990" y="1237903"/>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 AskJAN.org</a:t>
          </a:r>
        </a:p>
      </dsp:txBody>
      <dsp:txXfrm>
        <a:off x="2205990" y="1237903"/>
        <a:ext cx="8823960" cy="583704"/>
      </dsp:txXfrm>
    </dsp:sp>
    <dsp:sp modelId="{D6616D64-945C-4031-9A6D-F593D1F33F19}">
      <dsp:nvSpPr>
        <dsp:cNvPr id="0" name=""/>
        <dsp:cNvSpPr/>
      </dsp:nvSpPr>
      <dsp:spPr>
        <a:xfrm>
          <a:off x="0" y="1237903"/>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Chat</a:t>
          </a:r>
          <a:endParaRPr lang="en-US" sz="2800" kern="1200" dirty="0">
            <a:latin typeface="Arial" panose="020B0604020202020204" pitchFamily="34" charset="0"/>
            <a:cs typeface="Arial" panose="020B0604020202020204" pitchFamily="34" charset="0"/>
          </a:endParaRPr>
        </a:p>
      </dsp:txBody>
      <dsp:txXfrm>
        <a:off x="0" y="1237903"/>
        <a:ext cx="2205990" cy="583704"/>
      </dsp:txXfrm>
    </dsp:sp>
    <dsp:sp modelId="{A68A7108-3C82-4F5D-AB06-92F61E61814E}">
      <dsp:nvSpPr>
        <dsp:cNvPr id="0" name=""/>
        <dsp:cNvSpPr/>
      </dsp:nvSpPr>
      <dsp:spPr>
        <a:xfrm>
          <a:off x="2205990" y="1856630"/>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 on Demand Inquiry @ AskJAN.org/</a:t>
          </a:r>
          <a:r>
            <a:rPr lang="en-US" sz="2200" kern="1200" dirty="0" err="1">
              <a:solidFill>
                <a:srgbClr val="002060"/>
              </a:solidFill>
              <a:latin typeface="Arial" panose="020B0604020202020204" pitchFamily="34" charset="0"/>
              <a:cs typeface="Arial" panose="020B0604020202020204" pitchFamily="34" charset="0"/>
            </a:rPr>
            <a:t>JANonDemand.cfm</a:t>
          </a:r>
          <a:r>
            <a:rPr lang="en-US" sz="2200" kern="1200" dirty="0">
              <a:solidFill>
                <a:srgbClr val="002060"/>
              </a:solidFill>
              <a:latin typeface="Arial" panose="020B0604020202020204" pitchFamily="34" charset="0"/>
              <a:cs typeface="Arial" panose="020B0604020202020204" pitchFamily="34" charset="0"/>
            </a:rPr>
            <a:t> </a:t>
          </a:r>
        </a:p>
      </dsp:txBody>
      <dsp:txXfrm>
        <a:off x="2205990" y="1856630"/>
        <a:ext cx="8823960" cy="583704"/>
      </dsp:txXfrm>
    </dsp:sp>
    <dsp:sp modelId="{B9D9ECEE-7E9D-4D8F-9945-F74524EE4B48}">
      <dsp:nvSpPr>
        <dsp:cNvPr id="0" name=""/>
        <dsp:cNvSpPr/>
      </dsp:nvSpPr>
      <dsp:spPr>
        <a:xfrm>
          <a:off x="0" y="1856630"/>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Submit</a:t>
          </a:r>
          <a:endParaRPr lang="en-US" sz="2800" kern="1200" dirty="0">
            <a:latin typeface="Arial" panose="020B0604020202020204" pitchFamily="34" charset="0"/>
            <a:cs typeface="Arial" panose="020B0604020202020204" pitchFamily="34" charset="0"/>
          </a:endParaRPr>
        </a:p>
      </dsp:txBody>
      <dsp:txXfrm>
        <a:off x="0" y="1856630"/>
        <a:ext cx="2205990" cy="583704"/>
      </dsp:txXfrm>
    </dsp:sp>
    <dsp:sp modelId="{C49C9E06-E01A-4F9A-9052-D4D0C76AD074}">
      <dsp:nvSpPr>
        <dsp:cNvPr id="0" name=""/>
        <dsp:cNvSpPr/>
      </dsp:nvSpPr>
      <dsp:spPr>
        <a:xfrm>
          <a:off x="2205990" y="2475357"/>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Arial" panose="020B0604020202020204" pitchFamily="34" charset="0"/>
              <a:cs typeface="Arial" panose="020B0604020202020204" pitchFamily="34" charset="0"/>
            </a:rPr>
            <a:t>JAN@AskJAN.org</a:t>
          </a:r>
        </a:p>
      </dsp:txBody>
      <dsp:txXfrm>
        <a:off x="2205990" y="2475357"/>
        <a:ext cx="8823960" cy="583704"/>
      </dsp:txXfrm>
    </dsp:sp>
    <dsp:sp modelId="{051C44A9-3278-4885-B7A3-86C8B082BE7F}">
      <dsp:nvSpPr>
        <dsp:cNvPr id="0" name=""/>
        <dsp:cNvSpPr/>
      </dsp:nvSpPr>
      <dsp:spPr>
        <a:xfrm>
          <a:off x="0" y="2475357"/>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Email</a:t>
          </a:r>
          <a:endParaRPr lang="en-US" sz="2800" kern="1200" dirty="0">
            <a:latin typeface="Arial" panose="020B0604020202020204" pitchFamily="34" charset="0"/>
            <a:cs typeface="Arial" panose="020B0604020202020204" pitchFamily="34" charset="0"/>
          </a:endParaRPr>
        </a:p>
      </dsp:txBody>
      <dsp:txXfrm>
        <a:off x="0" y="2475357"/>
        <a:ext cx="2205990" cy="583704"/>
      </dsp:txXfrm>
    </dsp:sp>
    <dsp:sp modelId="{CBFB381D-2314-4C74-93DF-1C615E841C82}">
      <dsp:nvSpPr>
        <dsp:cNvPr id="0" name=""/>
        <dsp:cNvSpPr/>
      </dsp:nvSpPr>
      <dsp:spPr>
        <a:xfrm>
          <a:off x="2205990" y="3094084"/>
          <a:ext cx="8823960" cy="58370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209" tIns="148261" rIns="171209" bIns="148261"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002060"/>
              </a:solidFill>
              <a:latin typeface="Arial" panose="020B0604020202020204" pitchFamily="34" charset="0"/>
              <a:cs typeface="Arial" panose="020B0604020202020204" pitchFamily="34" charset="0"/>
            </a:rPr>
            <a:t>Facebook – Job Accommodation Network</a:t>
          </a:r>
          <a:br>
            <a:rPr lang="en-US" sz="2000" kern="1200" dirty="0">
              <a:solidFill>
                <a:srgbClr val="002060"/>
              </a:solidFill>
              <a:latin typeface="Arial" panose="020B0604020202020204" pitchFamily="34" charset="0"/>
              <a:cs typeface="Arial" panose="020B0604020202020204" pitchFamily="34" charset="0"/>
            </a:rPr>
          </a:br>
          <a:r>
            <a:rPr lang="en-US" sz="2000" kern="1200" dirty="0">
              <a:solidFill>
                <a:srgbClr val="002060"/>
              </a:solidFill>
              <a:latin typeface="Arial" panose="020B0604020202020204" pitchFamily="34" charset="0"/>
              <a:cs typeface="Arial" panose="020B0604020202020204" pitchFamily="34" charset="0"/>
            </a:rPr>
            <a:t>Twitter – @JANatJAN</a:t>
          </a:r>
        </a:p>
      </dsp:txBody>
      <dsp:txXfrm>
        <a:off x="2205990" y="3094084"/>
        <a:ext cx="8823960" cy="583704"/>
      </dsp:txXfrm>
    </dsp:sp>
    <dsp:sp modelId="{74143DC2-0AFE-4F3A-AA20-35BD260D12F0}">
      <dsp:nvSpPr>
        <dsp:cNvPr id="0" name=""/>
        <dsp:cNvSpPr/>
      </dsp:nvSpPr>
      <dsp:spPr>
        <a:xfrm>
          <a:off x="0" y="3094084"/>
          <a:ext cx="2205990" cy="58370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734" tIns="57657" rIns="116734" bIns="57657"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panose="020B0604020202020204" pitchFamily="34" charset="0"/>
              <a:cs typeface="Arial" panose="020B0604020202020204" pitchFamily="34" charset="0"/>
            </a:rPr>
            <a:t>Social Media</a:t>
          </a:r>
          <a:endParaRPr lang="en-US" sz="2700" kern="1200" dirty="0">
            <a:latin typeface="Arial" panose="020B0604020202020204" pitchFamily="34" charset="0"/>
            <a:cs typeface="Arial" panose="020B0604020202020204" pitchFamily="34" charset="0"/>
          </a:endParaRPr>
        </a:p>
      </dsp:txBody>
      <dsp:txXfrm>
        <a:off x="0" y="3094084"/>
        <a:ext cx="2205990" cy="58370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964DE-B770-493F-9344-8F0AA6F01F65}"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8B637-82BB-40CF-BAE3-E3A2234FE2A4}" type="slidenum">
              <a:rPr lang="en-US" smtClean="0"/>
              <a:t>‹#›</a:t>
            </a:fld>
            <a:endParaRPr lang="en-US"/>
          </a:p>
        </p:txBody>
      </p:sp>
    </p:spTree>
    <p:extLst>
      <p:ext uri="{BB962C8B-B14F-4D97-AF65-F5344CB8AC3E}">
        <p14:creationId xmlns:p14="http://schemas.microsoft.com/office/powerpoint/2010/main" val="58330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396875" y="692150"/>
            <a:ext cx="61563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5785" indent="-286841">
              <a:defRPr>
                <a:solidFill>
                  <a:schemeClr val="tx1"/>
                </a:solidFill>
                <a:latin typeface="Arial" panose="020B0604020202020204" pitchFamily="34" charset="0"/>
              </a:defRPr>
            </a:lvl2pPr>
            <a:lvl3pPr marL="1147362" indent="-229472">
              <a:defRPr>
                <a:solidFill>
                  <a:schemeClr val="tx1"/>
                </a:solidFill>
                <a:latin typeface="Arial" panose="020B0604020202020204" pitchFamily="34" charset="0"/>
              </a:defRPr>
            </a:lvl3pPr>
            <a:lvl4pPr marL="1606307" indent="-229472">
              <a:defRPr>
                <a:solidFill>
                  <a:schemeClr val="tx1"/>
                </a:solidFill>
                <a:latin typeface="Arial" panose="020B0604020202020204" pitchFamily="34" charset="0"/>
              </a:defRPr>
            </a:lvl4pPr>
            <a:lvl5pPr marL="2065252" indent="-229472">
              <a:defRPr>
                <a:solidFill>
                  <a:schemeClr val="tx1"/>
                </a:solidFill>
                <a:latin typeface="Arial" panose="020B0604020202020204" pitchFamily="34" charset="0"/>
              </a:defRPr>
            </a:lvl5pPr>
            <a:lvl6pPr marL="2524197" indent="-229472" eaLnBrk="0" fontAlgn="base" hangingPunct="0">
              <a:spcBef>
                <a:spcPct val="0"/>
              </a:spcBef>
              <a:spcAft>
                <a:spcPct val="0"/>
              </a:spcAft>
              <a:defRPr>
                <a:solidFill>
                  <a:schemeClr val="tx1"/>
                </a:solidFill>
                <a:latin typeface="Arial" panose="020B0604020202020204" pitchFamily="34" charset="0"/>
              </a:defRPr>
            </a:lvl6pPr>
            <a:lvl7pPr marL="2983141" indent="-229472" eaLnBrk="0" fontAlgn="base" hangingPunct="0">
              <a:spcBef>
                <a:spcPct val="0"/>
              </a:spcBef>
              <a:spcAft>
                <a:spcPct val="0"/>
              </a:spcAft>
              <a:defRPr>
                <a:solidFill>
                  <a:schemeClr val="tx1"/>
                </a:solidFill>
                <a:latin typeface="Arial" panose="020B0604020202020204" pitchFamily="34" charset="0"/>
              </a:defRPr>
            </a:lvl7pPr>
            <a:lvl8pPr marL="3442087" indent="-229472" eaLnBrk="0" fontAlgn="base" hangingPunct="0">
              <a:spcBef>
                <a:spcPct val="0"/>
              </a:spcBef>
              <a:spcAft>
                <a:spcPct val="0"/>
              </a:spcAft>
              <a:defRPr>
                <a:solidFill>
                  <a:schemeClr val="tx1"/>
                </a:solidFill>
                <a:latin typeface="Arial" panose="020B0604020202020204" pitchFamily="34" charset="0"/>
              </a:defRPr>
            </a:lvl8pPr>
            <a:lvl9pPr marL="3901031" indent="-22947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7890" rtl="0" eaLnBrk="1" fontAlgn="base" latinLnBrk="0" hangingPunct="1">
              <a:lnSpc>
                <a:spcPct val="100000"/>
              </a:lnSpc>
              <a:spcBef>
                <a:spcPct val="0"/>
              </a:spcBef>
              <a:spcAft>
                <a:spcPct val="0"/>
              </a:spcAft>
              <a:buClrTx/>
              <a:buSzTx/>
              <a:buFontTx/>
              <a:buNone/>
              <a:tabLst/>
              <a:defRPr/>
            </a:pPr>
            <a:fld id="{9982EC29-9463-4D04-A4C2-A22ACFF691D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789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121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34D4349-BCA4-44D1-8A75-618366EFBE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F87A2339-CCD5-474F-A1C9-A84C7DD102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a:extLst>
              <a:ext uri="{FF2B5EF4-FFF2-40B4-BE49-F238E27FC236}">
                <a16:creationId xmlns:a16="http://schemas.microsoft.com/office/drawing/2014/main" id="{1F0332D0-F3A9-4964-AD21-A74F15C5AC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B5776F-E180-4C5B-A549-EDDA782A0BB5}" type="slidenum">
              <a:rPr lang="en-US" altLang="en-US">
                <a:solidFill>
                  <a:srgbClr val="000000"/>
                </a:solidFill>
                <a:latin typeface="Arial" panose="020B0604020202020204" pitchFamily="34" charset="0"/>
              </a:rPr>
              <a:pPr>
                <a:spcBef>
                  <a:spcPct val="0"/>
                </a:spcBef>
              </a:pPr>
              <a:t>13</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11581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3C6152A-726A-4374-9CE9-E470B95718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A487232F-F61E-40F5-A5E9-37B74C51DE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a:extLst>
              <a:ext uri="{FF2B5EF4-FFF2-40B4-BE49-F238E27FC236}">
                <a16:creationId xmlns:a16="http://schemas.microsoft.com/office/drawing/2014/main" id="{8F8AAA2D-B13A-4C0E-B953-3C7777B0A4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7DB786-207C-4D39-9B80-4621CFC309D8}" type="slidenum">
              <a:rPr lang="en-US" altLang="en-US">
                <a:latin typeface="Arial" panose="020B0604020202020204" pitchFamily="34" charset="0"/>
              </a:rPr>
              <a:pPr>
                <a:spcBef>
                  <a:spcPct val="0"/>
                </a:spcBef>
              </a:pPr>
              <a:t>14</a:t>
            </a:fld>
            <a:endParaRPr lang="en-US" altLang="en-US">
              <a:latin typeface="Arial" panose="020B0604020202020204" pitchFamily="34" charset="0"/>
            </a:endParaRPr>
          </a:p>
        </p:txBody>
      </p:sp>
    </p:spTree>
    <p:extLst>
      <p:ext uri="{BB962C8B-B14F-4D97-AF65-F5344CB8AC3E}">
        <p14:creationId xmlns:p14="http://schemas.microsoft.com/office/powerpoint/2010/main" val="24675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864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17</a:t>
            </a:fld>
            <a:endParaRPr lang="en-US"/>
          </a:p>
        </p:txBody>
      </p:sp>
    </p:spTree>
    <p:extLst>
      <p:ext uri="{BB962C8B-B14F-4D97-AF65-F5344CB8AC3E}">
        <p14:creationId xmlns:p14="http://schemas.microsoft.com/office/powerpoint/2010/main" val="4141255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34D4349-BCA4-44D1-8A75-618366EFBE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F87A2339-CCD5-474F-A1C9-A84C7DD102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a:extLst>
              <a:ext uri="{FF2B5EF4-FFF2-40B4-BE49-F238E27FC236}">
                <a16:creationId xmlns:a16="http://schemas.microsoft.com/office/drawing/2014/main" id="{1F0332D0-F3A9-4964-AD21-A74F15C5AC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B5776F-E180-4C5B-A549-EDDA782A0BB5}" type="slidenum">
              <a:rPr lang="en-US" altLang="en-US">
                <a:solidFill>
                  <a:srgbClr val="000000"/>
                </a:solidFill>
                <a:latin typeface="Arial" panose="020B0604020202020204" pitchFamily="34" charset="0"/>
              </a:rPr>
              <a:pPr>
                <a:spcBef>
                  <a:spcPct val="0"/>
                </a:spcBef>
              </a:pPr>
              <a:t>19</a:t>
            </a:fld>
            <a:endParaRPr lang="en-US" altLang="en-US">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3C6152A-726A-4374-9CE9-E470B95718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A487232F-F61E-40F5-A5E9-37B74C51DE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20" name="Slide Number Placeholder 3">
            <a:extLst>
              <a:ext uri="{FF2B5EF4-FFF2-40B4-BE49-F238E27FC236}">
                <a16:creationId xmlns:a16="http://schemas.microsoft.com/office/drawing/2014/main" id="{8F8AAA2D-B13A-4C0E-B953-3C7777B0A4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97DB786-207C-4D39-9B80-4621CFC309D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0689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23</a:t>
            </a:fld>
            <a:endParaRPr lang="en-US"/>
          </a:p>
        </p:txBody>
      </p:sp>
    </p:spTree>
    <p:extLst>
      <p:ext uri="{BB962C8B-B14F-4D97-AF65-F5344CB8AC3E}">
        <p14:creationId xmlns:p14="http://schemas.microsoft.com/office/powerpoint/2010/main" val="6902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99F1E04-D5DD-E326-83C9-41C9C80DEE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972F821E-A925-A6DB-9F08-00442FF09B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a:extLst>
              <a:ext uri="{FF2B5EF4-FFF2-40B4-BE49-F238E27FC236}">
                <a16:creationId xmlns:a16="http://schemas.microsoft.com/office/drawing/2014/main" id="{FEF9F758-012A-54B5-93DE-752B568E30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02B7C8-CE01-41AA-AAB3-30BF9D24D97F}" type="slidenum">
              <a:rPr lang="en-US" altLang="en-US">
                <a:latin typeface="Arial" panose="020B0604020202020204" pitchFamily="34" charset="0"/>
              </a:rPr>
              <a:pPr>
                <a:spcBef>
                  <a:spcPct val="0"/>
                </a:spcBef>
              </a:pPr>
              <a:t>26</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03C6152A-726A-4374-9CE9-E470B95718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A487232F-F61E-40F5-A5E9-37B74C51DE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20" name="Slide Number Placeholder 3">
            <a:extLst>
              <a:ext uri="{FF2B5EF4-FFF2-40B4-BE49-F238E27FC236}">
                <a16:creationId xmlns:a16="http://schemas.microsoft.com/office/drawing/2014/main" id="{8F8AAA2D-B13A-4C0E-B953-3C7777B0A4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97DB786-207C-4D39-9B80-4621CFC309D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1151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34D4349-BCA4-44D1-8A75-618366EFBE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F87A2339-CCD5-474F-A1C9-A84C7DD102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a:extLst>
              <a:ext uri="{FF2B5EF4-FFF2-40B4-BE49-F238E27FC236}">
                <a16:creationId xmlns:a16="http://schemas.microsoft.com/office/drawing/2014/main" id="{1F0332D0-F3A9-4964-AD21-A74F15C5AC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B5776F-E180-4C5B-A549-EDDA782A0BB5}" type="slidenum">
              <a:rPr lang="en-US" altLang="en-US">
                <a:solidFill>
                  <a:srgbClr val="000000"/>
                </a:solidFill>
                <a:latin typeface="Arial" panose="020B0604020202020204" pitchFamily="34" charset="0"/>
              </a:rPr>
              <a:pPr>
                <a:spcBef>
                  <a:spcPct val="0"/>
                </a:spcBef>
              </a:pPr>
              <a:t>30</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87864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13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99F1E04-D5DD-E326-83C9-41C9C80DEE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972F821E-A925-A6DB-9F08-00442FF09B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a:extLst>
              <a:ext uri="{FF2B5EF4-FFF2-40B4-BE49-F238E27FC236}">
                <a16:creationId xmlns:a16="http://schemas.microsoft.com/office/drawing/2014/main" id="{FEF9F758-012A-54B5-93DE-752B568E30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7B02B7C8-CE01-41AA-AAB3-30BF9D24D97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9064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499F1E04-D5DD-E326-83C9-41C9C80DEE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972F821E-A925-A6DB-9F08-00442FF09B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a:extLst>
              <a:ext uri="{FF2B5EF4-FFF2-40B4-BE49-F238E27FC236}">
                <a16:creationId xmlns:a16="http://schemas.microsoft.com/office/drawing/2014/main" id="{FEF9F758-012A-54B5-93DE-752B568E30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02B7C8-CE01-41AA-AAB3-30BF9D24D97F}" type="slidenum">
              <a:rPr lang="en-US" altLang="en-US">
                <a:latin typeface="Arial" panose="020B0604020202020204" pitchFamily="34" charset="0"/>
              </a:rPr>
              <a:pPr>
                <a:spcBef>
                  <a:spcPct val="0"/>
                </a:spcBef>
              </a:pPr>
              <a:t>33</a:t>
            </a:fld>
            <a:endParaRPr lang="en-US" altLang="en-US">
              <a:latin typeface="Arial" panose="020B0604020202020204" pitchFamily="34" charset="0"/>
            </a:endParaRPr>
          </a:p>
        </p:txBody>
      </p:sp>
    </p:spTree>
    <p:extLst>
      <p:ext uri="{BB962C8B-B14F-4D97-AF65-F5344CB8AC3E}">
        <p14:creationId xmlns:p14="http://schemas.microsoft.com/office/powerpoint/2010/main" val="1371294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34D4349-BCA4-44D1-8A75-618366EFBE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F87A2339-CCD5-474F-A1C9-A84C7DD102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a:extLst>
              <a:ext uri="{FF2B5EF4-FFF2-40B4-BE49-F238E27FC236}">
                <a16:creationId xmlns:a16="http://schemas.microsoft.com/office/drawing/2014/main" id="{1F0332D0-F3A9-4964-AD21-A74F15C5AC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B5776F-E180-4C5B-A549-EDDA782A0BB5}" type="slidenum">
              <a:rPr lang="en-US" altLang="en-US">
                <a:solidFill>
                  <a:srgbClr val="000000"/>
                </a:solidFill>
                <a:latin typeface="Arial" panose="020B0604020202020204" pitchFamily="34" charset="0"/>
              </a:rPr>
              <a:pPr>
                <a:spcBef>
                  <a:spcPct val="0"/>
                </a:spcBef>
              </a:pPr>
              <a:t>34</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2221806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F1C13EAA-9864-CFC5-28CD-936DEEDFA2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DE97F593-4519-5945-CB99-C6EDAFCC06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1684" name="Slide Number Placeholder 3">
            <a:extLst>
              <a:ext uri="{FF2B5EF4-FFF2-40B4-BE49-F238E27FC236}">
                <a16:creationId xmlns:a16="http://schemas.microsoft.com/office/drawing/2014/main" id="{DE1E24AB-7A4C-A427-FD7F-80855A9D26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0056F2-AB5B-410D-910C-FA0474E8FF36}" type="slidenum">
              <a:rPr lang="en-US" altLang="en-US">
                <a:latin typeface="Arial" panose="020B0604020202020204" pitchFamily="34" charset="0"/>
              </a:rPr>
              <a:pPr>
                <a:spcBef>
                  <a:spcPct val="0"/>
                </a:spcBef>
              </a:pPr>
              <a:t>35</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F1C13EAA-9864-CFC5-28CD-936DEEDFA2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DE97F593-4519-5945-CB99-C6EDAFCC06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1684" name="Slide Number Placeholder 3">
            <a:extLst>
              <a:ext uri="{FF2B5EF4-FFF2-40B4-BE49-F238E27FC236}">
                <a16:creationId xmlns:a16="http://schemas.microsoft.com/office/drawing/2014/main" id="{DE1E24AB-7A4C-A427-FD7F-80855A9D26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0056F2-AB5B-410D-910C-FA0474E8FF36}" type="slidenum">
              <a:rPr lang="en-US" altLang="en-US">
                <a:latin typeface="Arial" panose="020B0604020202020204" pitchFamily="34" charset="0"/>
              </a:rPr>
              <a:pPr>
                <a:spcBef>
                  <a:spcPct val="0"/>
                </a:spcBef>
              </a:pPr>
              <a:t>36</a:t>
            </a:fld>
            <a:endParaRPr lang="en-US" altLang="en-US">
              <a:latin typeface="Arial" panose="020B0604020202020204" pitchFamily="34" charset="0"/>
            </a:endParaRPr>
          </a:p>
        </p:txBody>
      </p:sp>
    </p:spTree>
    <p:extLst>
      <p:ext uri="{BB962C8B-B14F-4D97-AF65-F5344CB8AC3E}">
        <p14:creationId xmlns:p14="http://schemas.microsoft.com/office/powerpoint/2010/main" val="1397533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34D4349-BCA4-44D1-8A75-618366EFBE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F87A2339-CCD5-474F-A1C9-A84C7DD102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a:extLst>
              <a:ext uri="{FF2B5EF4-FFF2-40B4-BE49-F238E27FC236}">
                <a16:creationId xmlns:a16="http://schemas.microsoft.com/office/drawing/2014/main" id="{1F0332D0-F3A9-4964-AD21-A74F15C5AC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B5776F-E180-4C5B-A549-EDDA782A0BB5}" type="slidenum">
              <a:rPr lang="en-US" altLang="en-US">
                <a:solidFill>
                  <a:srgbClr val="000000"/>
                </a:solidFill>
                <a:latin typeface="Arial" panose="020B0604020202020204" pitchFamily="34" charset="0"/>
              </a:rPr>
              <a:pPr>
                <a:spcBef>
                  <a:spcPct val="0"/>
                </a:spcBef>
              </a:pPr>
              <a:t>37</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571141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438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7E513A-D5CD-49C2-A479-060BE207EFE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26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0455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88B637-82BB-40CF-BAE3-E3A2234FE2A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794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087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6</a:t>
            </a:fld>
            <a:endParaRPr lang="en-US"/>
          </a:p>
        </p:txBody>
      </p:sp>
    </p:spTree>
    <p:extLst>
      <p:ext uri="{BB962C8B-B14F-4D97-AF65-F5344CB8AC3E}">
        <p14:creationId xmlns:p14="http://schemas.microsoft.com/office/powerpoint/2010/main" val="1556061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134D4349-BCA4-44D1-8A75-618366EFBE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F87A2339-CCD5-474F-A1C9-A84C7DD102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2772" name="Slide Number Placeholder 3">
            <a:extLst>
              <a:ext uri="{FF2B5EF4-FFF2-40B4-BE49-F238E27FC236}">
                <a16:creationId xmlns:a16="http://schemas.microsoft.com/office/drawing/2014/main" id="{1F0332D0-F3A9-4964-AD21-A74F15C5AC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B5776F-E180-4C5B-A549-EDDA782A0BB5}" type="slidenum">
              <a:rPr lang="en-US" altLang="en-US">
                <a:solidFill>
                  <a:srgbClr val="000000"/>
                </a:solidFill>
                <a:latin typeface="Arial" panose="020B0604020202020204" pitchFamily="34" charset="0"/>
              </a:rPr>
              <a:pPr>
                <a:spcBef>
                  <a:spcPct val="0"/>
                </a:spcBef>
              </a:pPr>
              <a:t>8</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219250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B5394-0039-45C0-B600-D6D3188B6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004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11</a:t>
            </a:fld>
            <a:endParaRPr lang="en-US"/>
          </a:p>
        </p:txBody>
      </p:sp>
    </p:spTree>
    <p:extLst>
      <p:ext uri="{BB962C8B-B14F-4D97-AF65-F5344CB8AC3E}">
        <p14:creationId xmlns:p14="http://schemas.microsoft.com/office/powerpoint/2010/main" val="3925267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88B637-82BB-40CF-BAE3-E3A2234FE2A4}" type="slidenum">
              <a:rPr lang="en-US" smtClean="0"/>
              <a:t>12</a:t>
            </a:fld>
            <a:endParaRPr lang="en-US"/>
          </a:p>
        </p:txBody>
      </p:sp>
    </p:spTree>
    <p:extLst>
      <p:ext uri="{BB962C8B-B14F-4D97-AF65-F5344CB8AC3E}">
        <p14:creationId xmlns:p14="http://schemas.microsoft.com/office/powerpoint/2010/main" val="1613181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0">
                <a:solidFill>
                  <a:schemeClr val="bg1"/>
                </a:solidFill>
                <a:latin typeface="Arial" panose="020B0604020202020204" pitchFamily="34" charset="0"/>
                <a:cs typeface="Arial" panose="020B0604020202020204" pitchFamily="34" charset="0"/>
              </a:defRPr>
            </a:lvl1pPr>
          </a:lstStyle>
          <a:p>
            <a:r>
              <a:rPr lang="en-US" dirty="0"/>
              <a:t>JAN </a:t>
            </a:r>
            <a:r>
              <a:rPr lang="en-US" cap="none" dirty="0"/>
              <a:t>is a service of the U.S. Department of Labor’s Office of Disability Employment Policy/ODEP.</a:t>
            </a:r>
            <a:endParaRPr lang="en-US" dirty="0"/>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2/9/2023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EE0561-F424-42F5-BBD1-4004EBE1AAC5}"/>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E3E9C683-BC3F-4803-A032-0A99BDA743E9}"/>
              </a:ext>
            </a:extLst>
          </p:cNvPr>
          <p:cNvSpPr>
            <a:spLocks noGrp="1"/>
          </p:cNvSpPr>
          <p:nvPr>
            <p:ph type="sldNum" sz="quarter" idx="10"/>
          </p:nvPr>
        </p:nvSpPr>
        <p:spPr/>
        <p:txBody>
          <a:bodyPr/>
          <a:lstStyle>
            <a:lvl1pPr>
              <a:defRPr/>
            </a:lvl1pPr>
          </a:lstStyle>
          <a:p>
            <a:fld id="{275D2066-A0B3-4650-A305-581019A17DA0}" type="slidenum">
              <a:rPr lang="en-US" altLang="en-US"/>
              <a:pPr/>
              <a:t>‹#›</a:t>
            </a:fld>
            <a:endParaRPr lang="en-US" altLang="en-US"/>
          </a:p>
        </p:txBody>
      </p:sp>
    </p:spTree>
    <p:extLst>
      <p:ext uri="{BB962C8B-B14F-4D97-AF65-F5344CB8AC3E}">
        <p14:creationId xmlns:p14="http://schemas.microsoft.com/office/powerpoint/2010/main" val="3331733832"/>
      </p:ext>
    </p:extLst>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EE0561-F424-42F5-BBD1-4004EBE1AAC5}"/>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E3E9C683-BC3F-4803-A032-0A99BDA743E9}"/>
              </a:ext>
            </a:extLst>
          </p:cNvPr>
          <p:cNvSpPr>
            <a:spLocks noGrp="1"/>
          </p:cNvSpPr>
          <p:nvPr>
            <p:ph type="sldNum" sz="quarter" idx="10"/>
          </p:nvPr>
        </p:nvSpPr>
        <p:spPr/>
        <p:txBody>
          <a:bodyPr/>
          <a:lstStyle>
            <a:lvl1pPr>
              <a:defRPr/>
            </a:lvl1pPr>
          </a:lstStyle>
          <a:p>
            <a:fld id="{275D2066-A0B3-4650-A305-581019A17DA0}" type="slidenum">
              <a:rPr lang="en-US" altLang="en-US"/>
              <a:pPr/>
              <a:t>‹#›</a:t>
            </a:fld>
            <a:endParaRPr lang="en-US" altLang="en-US"/>
          </a:p>
        </p:txBody>
      </p:sp>
    </p:spTree>
    <p:extLst>
      <p:ext uri="{BB962C8B-B14F-4D97-AF65-F5344CB8AC3E}">
        <p14:creationId xmlns:p14="http://schemas.microsoft.com/office/powerpoint/2010/main" val="2287320097"/>
      </p:ext>
    </p:extLst>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EE0561-F424-42F5-BBD1-4004EBE1AAC5}"/>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E3E9C683-BC3F-4803-A032-0A99BDA743E9}"/>
              </a:ext>
            </a:extLst>
          </p:cNvPr>
          <p:cNvSpPr>
            <a:spLocks noGrp="1"/>
          </p:cNvSpPr>
          <p:nvPr>
            <p:ph type="sldNum" sz="quarter" idx="10"/>
          </p:nvPr>
        </p:nvSpPr>
        <p:spPr/>
        <p:txBody>
          <a:bodyPr/>
          <a:lstStyle>
            <a:lvl1pPr>
              <a:defRPr/>
            </a:lvl1pPr>
          </a:lstStyle>
          <a:p>
            <a:fld id="{275D2066-A0B3-4650-A305-581019A17DA0}" type="slidenum">
              <a:rPr lang="en-US" altLang="en-US"/>
              <a:pPr/>
              <a:t>‹#›</a:t>
            </a:fld>
            <a:endParaRPr lang="en-US" altLang="en-US"/>
          </a:p>
        </p:txBody>
      </p:sp>
    </p:spTree>
    <p:extLst>
      <p:ext uri="{BB962C8B-B14F-4D97-AF65-F5344CB8AC3E}">
        <p14:creationId xmlns:p14="http://schemas.microsoft.com/office/powerpoint/2010/main" val="2713937907"/>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6B67C8-07F9-41BC-A2E2-EF6E4B86795B}"/>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A55AD4E-04BC-453F-B052-D821BE6F7F73}"/>
              </a:ext>
            </a:extLst>
          </p:cNvPr>
          <p:cNvSpPr>
            <a:spLocks noGrp="1"/>
          </p:cNvSpPr>
          <p:nvPr>
            <p:ph type="sldNum" sz="quarter" idx="10"/>
          </p:nvPr>
        </p:nvSpPr>
        <p:spPr/>
        <p:txBody>
          <a:bodyPr/>
          <a:lstStyle>
            <a:lvl1pPr>
              <a:defRPr/>
            </a:lvl1pPr>
          </a:lstStyle>
          <a:p>
            <a:fld id="{C439C67B-2303-48A5-BDCF-CA7DE7658378}" type="slidenum">
              <a:rPr lang="en-US" altLang="en-US"/>
              <a:pPr/>
              <a:t>‹#›</a:t>
            </a:fld>
            <a:endParaRPr lang="en-US" altLang="en-US"/>
          </a:p>
        </p:txBody>
      </p:sp>
    </p:spTree>
    <p:extLst>
      <p:ext uri="{BB962C8B-B14F-4D97-AF65-F5344CB8AC3E}">
        <p14:creationId xmlns:p14="http://schemas.microsoft.com/office/powerpoint/2010/main" val="4035319940"/>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6B67C8-07F9-41BC-A2E2-EF6E4B86795B}"/>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A55AD4E-04BC-453F-B052-D821BE6F7F73}"/>
              </a:ext>
            </a:extLst>
          </p:cNvPr>
          <p:cNvSpPr>
            <a:spLocks noGrp="1"/>
          </p:cNvSpPr>
          <p:nvPr>
            <p:ph type="sldNum" sz="quarter" idx="10"/>
          </p:nvPr>
        </p:nvSpPr>
        <p:spPr/>
        <p:txBody>
          <a:bodyPr/>
          <a:lstStyle>
            <a:lvl1pPr>
              <a:defRPr/>
            </a:lvl1pPr>
          </a:lstStyle>
          <a:p>
            <a:fld id="{C439C67B-2303-48A5-BDCF-CA7DE7658378}" type="slidenum">
              <a:rPr lang="en-US" altLang="en-US"/>
              <a:pPr/>
              <a:t>‹#›</a:t>
            </a:fld>
            <a:endParaRPr lang="en-US" altLang="en-US"/>
          </a:p>
        </p:txBody>
      </p:sp>
    </p:spTree>
    <p:extLst>
      <p:ext uri="{BB962C8B-B14F-4D97-AF65-F5344CB8AC3E}">
        <p14:creationId xmlns:p14="http://schemas.microsoft.com/office/powerpoint/2010/main" val="1712875897"/>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6B67C8-07F9-41BC-A2E2-EF6E4B86795B}"/>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A55AD4E-04BC-453F-B052-D821BE6F7F73}"/>
              </a:ext>
            </a:extLst>
          </p:cNvPr>
          <p:cNvSpPr>
            <a:spLocks noGrp="1"/>
          </p:cNvSpPr>
          <p:nvPr>
            <p:ph type="sldNum" sz="quarter" idx="10"/>
          </p:nvPr>
        </p:nvSpPr>
        <p:spPr/>
        <p:txBody>
          <a:bodyPr/>
          <a:lstStyle>
            <a:lvl1pPr>
              <a:defRPr/>
            </a:lvl1pPr>
          </a:lstStyle>
          <a:p>
            <a:fld id="{C439C67B-2303-48A5-BDCF-CA7DE7658378}" type="slidenum">
              <a:rPr lang="en-US" altLang="en-US"/>
              <a:pPr/>
              <a:t>‹#›</a:t>
            </a:fld>
            <a:endParaRPr lang="en-US" altLang="en-US"/>
          </a:p>
        </p:txBody>
      </p:sp>
    </p:spTree>
    <p:extLst>
      <p:ext uri="{BB962C8B-B14F-4D97-AF65-F5344CB8AC3E}">
        <p14:creationId xmlns:p14="http://schemas.microsoft.com/office/powerpoint/2010/main" val="21331905"/>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6B67C8-07F9-41BC-A2E2-EF6E4B86795B}"/>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A55AD4E-04BC-453F-B052-D821BE6F7F73}"/>
              </a:ext>
            </a:extLst>
          </p:cNvPr>
          <p:cNvSpPr>
            <a:spLocks noGrp="1"/>
          </p:cNvSpPr>
          <p:nvPr>
            <p:ph type="sldNum" sz="quarter" idx="10"/>
          </p:nvPr>
        </p:nvSpPr>
        <p:spPr/>
        <p:txBody>
          <a:bodyPr/>
          <a:lstStyle>
            <a:lvl1pPr>
              <a:defRPr/>
            </a:lvl1pPr>
          </a:lstStyle>
          <a:p>
            <a:fld id="{C439C67B-2303-48A5-BDCF-CA7DE7658378}" type="slidenum">
              <a:rPr lang="en-US" altLang="en-US"/>
              <a:pPr/>
              <a:t>‹#›</a:t>
            </a:fld>
            <a:endParaRPr lang="en-US" altLang="en-US"/>
          </a:p>
        </p:txBody>
      </p:sp>
    </p:spTree>
    <p:extLst>
      <p:ext uri="{BB962C8B-B14F-4D97-AF65-F5344CB8AC3E}">
        <p14:creationId xmlns:p14="http://schemas.microsoft.com/office/powerpoint/2010/main" val="482480372"/>
      </p:ext>
    </p:extLst>
  </p:cSld>
  <p:clrMapOvr>
    <a:masterClrMapping/>
  </p:clrMapOvr>
  <p:transition spd="slow">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6B67C8-07F9-41BC-A2E2-EF6E4B86795B}"/>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A55AD4E-04BC-453F-B052-D821BE6F7F73}"/>
              </a:ext>
            </a:extLst>
          </p:cNvPr>
          <p:cNvSpPr>
            <a:spLocks noGrp="1"/>
          </p:cNvSpPr>
          <p:nvPr>
            <p:ph type="sldNum" sz="quarter" idx="10"/>
          </p:nvPr>
        </p:nvSpPr>
        <p:spPr/>
        <p:txBody>
          <a:bodyPr/>
          <a:lstStyle>
            <a:lvl1pPr>
              <a:defRPr/>
            </a:lvl1pPr>
          </a:lstStyle>
          <a:p>
            <a:fld id="{C439C67B-2303-48A5-BDCF-CA7DE7658378}" type="slidenum">
              <a:rPr lang="en-US" altLang="en-US"/>
              <a:pPr/>
              <a:t>‹#›</a:t>
            </a:fld>
            <a:endParaRPr lang="en-US" altLang="en-US"/>
          </a:p>
        </p:txBody>
      </p:sp>
    </p:spTree>
    <p:extLst>
      <p:ext uri="{BB962C8B-B14F-4D97-AF65-F5344CB8AC3E}">
        <p14:creationId xmlns:p14="http://schemas.microsoft.com/office/powerpoint/2010/main" val="1351391924"/>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sz="2600">
                <a:solidFill>
                  <a:schemeClr val="accent1"/>
                </a:solidFill>
                <a:latin typeface="Arial Nova" panose="020B0504020202020204" pitchFamily="34" charset="0"/>
                <a:cs typeface="Arial" panose="020B0604020202020204" pitchFamily="34" charset="0"/>
              </a:defRPr>
            </a:lvl1pPr>
            <a:lvl2pPr>
              <a:buClr>
                <a:schemeClr val="accent1"/>
              </a:buClr>
              <a:defRPr sz="2400"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C28F35-71BC-E9BD-4616-720ADBB90628}"/>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888DC9A5-FCCA-A46A-0102-0EA93802482E}"/>
              </a:ext>
            </a:extLst>
          </p:cNvPr>
          <p:cNvSpPr>
            <a:spLocks noGrp="1"/>
          </p:cNvSpPr>
          <p:nvPr>
            <p:ph type="sldNum" sz="quarter" idx="10"/>
          </p:nvPr>
        </p:nvSpPr>
        <p:spPr/>
        <p:txBody>
          <a:bodyPr/>
          <a:lstStyle>
            <a:lvl1pPr>
              <a:defRPr/>
            </a:lvl1pPr>
          </a:lstStyle>
          <a:p>
            <a:fld id="{AF7C2821-9E18-454E-92E0-17F730E5F7FB}" type="slidenum">
              <a:rPr lang="en-US" altLang="en-US"/>
              <a:pPr/>
              <a:t>‹#›</a:t>
            </a:fld>
            <a:endParaRPr lang="en-US" altLang="en-US"/>
          </a:p>
        </p:txBody>
      </p:sp>
    </p:spTree>
    <p:extLst>
      <p:ext uri="{BB962C8B-B14F-4D97-AF65-F5344CB8AC3E}">
        <p14:creationId xmlns:p14="http://schemas.microsoft.com/office/powerpoint/2010/main" val="1971426433"/>
      </p:ext>
    </p:extLst>
  </p:cSld>
  <p:clrMapOvr>
    <a:masterClrMapping/>
  </p:clrMapOvr>
  <p:transition spd="slow">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C28F35-71BC-E9BD-4616-720ADBB90628}"/>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888DC9A5-FCCA-A46A-0102-0EA93802482E}"/>
              </a:ext>
            </a:extLst>
          </p:cNvPr>
          <p:cNvSpPr>
            <a:spLocks noGrp="1"/>
          </p:cNvSpPr>
          <p:nvPr>
            <p:ph type="sldNum" sz="quarter" idx="10"/>
          </p:nvPr>
        </p:nvSpPr>
        <p:spPr/>
        <p:txBody>
          <a:bodyPr/>
          <a:lstStyle>
            <a:lvl1pPr>
              <a:defRPr/>
            </a:lvl1pPr>
          </a:lstStyle>
          <a:p>
            <a:fld id="{AF7C2821-9E18-454E-92E0-17F730E5F7FB}" type="slidenum">
              <a:rPr lang="en-US" altLang="en-US"/>
              <a:pPr/>
              <a:t>‹#›</a:t>
            </a:fld>
            <a:endParaRPr lang="en-US" altLang="en-US"/>
          </a:p>
        </p:txBody>
      </p:sp>
    </p:spTree>
    <p:extLst>
      <p:ext uri="{BB962C8B-B14F-4D97-AF65-F5344CB8AC3E}">
        <p14:creationId xmlns:p14="http://schemas.microsoft.com/office/powerpoint/2010/main" val="244628978"/>
      </p:ext>
    </p:extLst>
  </p:cSld>
  <p:clrMapOvr>
    <a:masterClrMapping/>
  </p:clrMapOvr>
  <p:transition spd="slow">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C28F35-71BC-E9BD-4616-720ADBB90628}"/>
              </a:ext>
            </a:extLst>
          </p:cNvPr>
          <p:cNvSpPr txBox="1">
            <a:spLocks noChangeArrowheads="1"/>
          </p:cNvSpPr>
          <p:nvPr userDrawn="1"/>
        </p:nvSpPr>
        <p:spPr bwMode="auto">
          <a:xfrm>
            <a:off x="1016000" y="457200"/>
            <a:ext cx="72136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200"/>
              </a:spcBef>
              <a:defRPr/>
            </a:pPr>
            <a:endParaRPr lang="en-US" sz="3000" b="1">
              <a:solidFill>
                <a:srgbClr val="002C5F"/>
              </a:solidFill>
              <a:cs typeface="Arial" charset="0"/>
            </a:endParaRPr>
          </a:p>
        </p:txBody>
      </p:sp>
      <p:sp>
        <p:nvSpPr>
          <p:cNvPr id="3" name="Content Placeholder 2"/>
          <p:cNvSpPr>
            <a:spLocks noGrp="1"/>
          </p:cNvSpPr>
          <p:nvPr>
            <p:ph idx="1"/>
          </p:nvPr>
        </p:nvSpPr>
        <p:spPr>
          <a:xfrm>
            <a:off x="1117600" y="1295400"/>
            <a:ext cx="104648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888DC9A5-FCCA-A46A-0102-0EA93802482E}"/>
              </a:ext>
            </a:extLst>
          </p:cNvPr>
          <p:cNvSpPr>
            <a:spLocks noGrp="1"/>
          </p:cNvSpPr>
          <p:nvPr>
            <p:ph type="sldNum" sz="quarter" idx="10"/>
          </p:nvPr>
        </p:nvSpPr>
        <p:spPr/>
        <p:txBody>
          <a:bodyPr/>
          <a:lstStyle>
            <a:lvl1pPr>
              <a:defRPr/>
            </a:lvl1pPr>
          </a:lstStyle>
          <a:p>
            <a:fld id="{AF7C2821-9E18-454E-92E0-17F730E5F7FB}" type="slidenum">
              <a:rPr lang="en-US" altLang="en-US"/>
              <a:pPr/>
              <a:t>‹#›</a:t>
            </a:fld>
            <a:endParaRPr lang="en-US" altLang="en-US"/>
          </a:p>
        </p:txBody>
      </p:sp>
    </p:spTree>
    <p:extLst>
      <p:ext uri="{BB962C8B-B14F-4D97-AF65-F5344CB8AC3E}">
        <p14:creationId xmlns:p14="http://schemas.microsoft.com/office/powerpoint/2010/main" val="698991266"/>
      </p:ext>
    </p:extLst>
  </p:cSld>
  <p:clrMapOvr>
    <a:masterClrMapping/>
  </p:clrMapOvr>
  <p:transition spd="slow">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baseline="0">
                <a:solidFill>
                  <a:srgbClr val="0070C0"/>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a:xfrm>
            <a:off x="1301919" y="5956137"/>
            <a:ext cx="9210508" cy="365125"/>
          </a:xfrm>
        </p:spPr>
        <p:txBody>
          <a:bodyPr/>
          <a:lstStyle>
            <a:lvl1pPr>
              <a:defRPr sz="1100" b="1">
                <a:solidFill>
                  <a:schemeClr val="bg1"/>
                </a:solidFill>
                <a:latin typeface="Arial" panose="020B0604020202020204" pitchFamily="34" charset="0"/>
                <a:cs typeface="Arial" panose="020B0604020202020204" pitchFamily="34" charset="0"/>
              </a:defRPr>
            </a:lvl1pPr>
          </a:lstStyle>
          <a:p>
            <a:r>
              <a:rPr lang="en-US" dirty="0"/>
              <a:t>JAN is funded by a contract with the Office of disability employment policy, </a:t>
            </a:r>
            <a:r>
              <a:rPr lang="en-US" dirty="0" err="1"/>
              <a:t>u.s.</a:t>
            </a:r>
            <a:r>
              <a:rPr lang="en-US" dirty="0"/>
              <a:t> department of labor.</a:t>
            </a:r>
          </a:p>
        </p:txBody>
      </p:sp>
      <p:pic>
        <p:nvPicPr>
          <p:cNvPr id="9" name="Picture 8" descr="Logo&#10;&#10;Description automatically generated">
            <a:extLst>
              <a:ext uri="{FF2B5EF4-FFF2-40B4-BE49-F238E27FC236}">
                <a16:creationId xmlns:a16="http://schemas.microsoft.com/office/drawing/2014/main" id="{AD0831CD-E4B3-4EBC-A372-1675D6499B42}"/>
              </a:ext>
            </a:extLst>
          </p:cNvPr>
          <p:cNvPicPr>
            <a:picLocks noChangeAspect="1"/>
          </p:cNvPicPr>
          <p:nvPr userDrawn="1"/>
        </p:nvPicPr>
        <p:blipFill>
          <a:blip r:embed="rId2"/>
          <a:stretch>
            <a:fillRect/>
          </a:stretch>
        </p:blipFill>
        <p:spPr>
          <a:xfrm>
            <a:off x="8807944" y="600050"/>
            <a:ext cx="2901456" cy="92042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BB2924D2-6B07-4364-87D8-49285B82131D}"/>
              </a:ext>
            </a:extLst>
          </p:cNvPr>
          <p:cNvPicPr>
            <a:picLocks noChangeAspect="1"/>
          </p:cNvPicPr>
          <p:nvPr userDrawn="1"/>
        </p:nvPicPr>
        <p:blipFill>
          <a:blip r:embed="rId3"/>
          <a:stretch>
            <a:fillRect/>
          </a:stretch>
        </p:blipFill>
        <p:spPr>
          <a:xfrm>
            <a:off x="531897" y="5369586"/>
            <a:ext cx="684659" cy="951676"/>
          </a:xfrm>
          <a:prstGeom prst="rect">
            <a:avLst/>
          </a:prstGeom>
        </p:spPr>
      </p:pic>
    </p:spTree>
    <p:extLst>
      <p:ext uri="{BB962C8B-B14F-4D97-AF65-F5344CB8AC3E}">
        <p14:creationId xmlns:p14="http://schemas.microsoft.com/office/powerpoint/2010/main" val="3183349751"/>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buClr>
                <a:schemeClr val="accent1"/>
              </a:buClr>
              <a:defRPr>
                <a:solidFill>
                  <a:schemeClr val="accent1"/>
                </a:solidFill>
                <a:latin typeface="Arial Nova" panose="020B0504020202020204" pitchFamily="34" charset="0"/>
                <a:cs typeface="Arial" panose="020B0604020202020204" pitchFamily="34" charset="0"/>
              </a:defRPr>
            </a:lvl1pPr>
            <a:lvl2pPr>
              <a:buClr>
                <a:schemeClr val="accent1"/>
              </a:buClr>
              <a:defRPr baseline="0">
                <a:solidFill>
                  <a:schemeClr val="accent1"/>
                </a:solidFill>
                <a:latin typeface="Arial" panose="020B0604020202020204" pitchFamily="34" charset="0"/>
                <a:cs typeface="Arial" panose="020B0604020202020204" pitchFamily="34" charset="0"/>
              </a:defRPr>
            </a:lvl2pPr>
            <a:lvl3pPr>
              <a:buClr>
                <a:schemeClr val="accent1"/>
              </a:buClr>
              <a:defRPr baseline="0">
                <a:solidFill>
                  <a:schemeClr val="accent1"/>
                </a:solidFill>
                <a:latin typeface="Arial" panose="020B0604020202020204" pitchFamily="34" charset="0"/>
                <a:cs typeface="Arial" panose="020B0604020202020204" pitchFamily="34" charset="0"/>
              </a:defRPr>
            </a:lvl3pPr>
            <a:lvl4pPr>
              <a:buClr>
                <a:schemeClr val="accent1"/>
              </a:buClr>
              <a:defRPr baseline="0">
                <a:solidFill>
                  <a:schemeClr val="accent1"/>
                </a:solidFill>
                <a:latin typeface="Arial" panose="020B0604020202020204" pitchFamily="34" charset="0"/>
                <a:cs typeface="Arial" panose="020B0604020202020204" pitchFamily="34" charset="0"/>
              </a:defRPr>
            </a:lvl4pPr>
            <a:lvl5pPr>
              <a:buClr>
                <a:schemeClr val="accent1"/>
              </a:buClr>
              <a:defRPr baseline="0">
                <a:solidFill>
                  <a:schemeClr val="accent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31989" y="70115"/>
            <a:ext cx="717635" cy="335001"/>
          </a:xfrm>
        </p:spPr>
        <p:txBody>
          <a:bodyPr/>
          <a:lstStyle>
            <a:lvl1pPr>
              <a:defRPr sz="1800"/>
            </a:lvl1pPr>
          </a:lstStyle>
          <a:p>
            <a:fld id="{D57F1E4F-1CFF-5643-939E-217C01CDF565}" type="slidenum">
              <a:rPr lang="en-US" smtClean="0"/>
              <a:pPr/>
              <a:t>‹#›</a:t>
            </a:fld>
            <a:endParaRPr lang="en-US" dirty="0"/>
          </a:p>
        </p:txBody>
      </p:sp>
      <p:pic>
        <p:nvPicPr>
          <p:cNvPr id="9" name="Picture 8" descr="JAN Logo&#10;Job Accommodation Network">
            <a:extLst>
              <a:ext uri="{FF2B5EF4-FFF2-40B4-BE49-F238E27FC236}">
                <a16:creationId xmlns:a16="http://schemas.microsoft.com/office/drawing/2014/main" id="{523C6B85-2FEC-47E8-8F92-6B9D0C65FBE4}"/>
              </a:ext>
            </a:extLst>
          </p:cNvPr>
          <p:cNvPicPr>
            <a:picLocks noChangeAspect="1"/>
          </p:cNvPicPr>
          <p:nvPr userDrawn="1"/>
        </p:nvPicPr>
        <p:blipFill>
          <a:blip r:embed="rId2"/>
          <a:stretch>
            <a:fillRect/>
          </a:stretch>
        </p:blipFill>
        <p:spPr>
          <a:xfrm>
            <a:off x="10220416" y="6064502"/>
            <a:ext cx="1830966" cy="580832"/>
          </a:xfrm>
          <a:prstGeom prst="rect">
            <a:avLst/>
          </a:prstGeom>
        </p:spPr>
      </p:pic>
    </p:spTree>
    <p:extLst>
      <p:ext uri="{BB962C8B-B14F-4D97-AF65-F5344CB8AC3E}">
        <p14:creationId xmlns:p14="http://schemas.microsoft.com/office/powerpoint/2010/main" val="2192033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6C84B26-3D2A-4741-A536-840D4BB0A26D}" type="datetime1">
              <a:rPr lang="en-US" smtClean="0"/>
              <a:t>2/9/2023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15493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33448-939B-4EC9-AF81-FED917661257}" type="datetime1">
              <a:rPr lang="en-US" smtClean="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6174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B8E1A0-F19E-43ED-A9FD-BBBB6365A0B1}" type="datetime1">
              <a:rPr lang="en-US" smtClean="0"/>
              <a:t>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38900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extLst>
      <p:ext uri="{BB962C8B-B14F-4D97-AF65-F5344CB8AC3E}">
        <p14:creationId xmlns:p14="http://schemas.microsoft.com/office/powerpoint/2010/main" val="4142592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extLst>
      <p:ext uri="{BB962C8B-B14F-4D97-AF65-F5344CB8AC3E}">
        <p14:creationId xmlns:p14="http://schemas.microsoft.com/office/powerpoint/2010/main" val="1207327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userDrawn="1"/>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2/9/2023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50625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27362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16496B-62A4-45AD-A174-D929C967C4CB}" type="datetime1">
              <a:rPr lang="en-US" smtClean="0"/>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385650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32A0D10-1C02-40CB-A684-779709F45FE8}" type="datetime1">
              <a:rPr lang="en-US" smtClean="0"/>
              <a:t>2/9/2023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7982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buClr>
                <a:srgbClr val="002060"/>
              </a:buClr>
              <a:defRPr sz="2000">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a:solidFill>
                  <a:srgbClr val="002060"/>
                </a:solidFill>
                <a:latin typeface="Arial Nova" panose="020B0504020202020204" pitchFamily="34" charset="0"/>
              </a:defRPr>
            </a:lvl2pPr>
            <a:lvl3pPr>
              <a:buClr>
                <a:schemeClr val="accent1"/>
              </a:buClr>
              <a:defRPr>
                <a:solidFill>
                  <a:srgbClr val="002060"/>
                </a:solidFill>
                <a:latin typeface="Arial Nova" panose="020B0504020202020204" pitchFamily="34" charset="0"/>
              </a:defRPr>
            </a:lvl3pPr>
            <a:lvl4pPr>
              <a:buClr>
                <a:schemeClr val="accent1"/>
              </a:buClr>
              <a:defRPr>
                <a:solidFill>
                  <a:srgbClr val="002060"/>
                </a:solidFill>
                <a:latin typeface="Arial Nova" panose="020B0504020202020204" pitchFamily="34" charset="0"/>
              </a:defRPr>
            </a:lvl4pPr>
            <a:lvl5pPr>
              <a:buClr>
                <a:schemeClr val="accent1"/>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0693508" y="60118"/>
            <a:ext cx="1052510" cy="365125"/>
          </a:xfrm>
        </p:spPr>
        <p:txBody>
          <a:bodyPr/>
          <a:lstStyle>
            <a:lvl1pPr>
              <a:defRPr sz="1600">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buClr>
                <a:srgbClr val="002060"/>
              </a:buClr>
              <a:defRPr>
                <a:solidFill>
                  <a:srgbClr val="002060"/>
                </a:solidFill>
                <a:latin typeface="Arial Nova" panose="020B0504020202020204" pitchFamily="34" charset="0"/>
              </a:defRPr>
            </a:lvl1pPr>
            <a:lvl2pPr>
              <a:buClr>
                <a:srgbClr val="002060"/>
              </a:buClr>
              <a:defRPr>
                <a:solidFill>
                  <a:srgbClr val="002060"/>
                </a:solidFill>
                <a:latin typeface="Arial Nova" panose="020B0504020202020204" pitchFamily="34" charset="0"/>
              </a:defRPr>
            </a:lvl2pPr>
            <a:lvl3pPr>
              <a:buClr>
                <a:srgbClr val="002060"/>
              </a:buClr>
              <a:defRPr>
                <a:solidFill>
                  <a:srgbClr val="002060"/>
                </a:solidFill>
                <a:latin typeface="Arial Nova" panose="020B0504020202020204" pitchFamily="34" charset="0"/>
              </a:defRPr>
            </a:lvl3pPr>
            <a:lvl4pPr>
              <a:buClr>
                <a:srgbClr val="002060"/>
              </a:buClr>
              <a:defRPr>
                <a:solidFill>
                  <a:srgbClr val="002060"/>
                </a:solidFill>
                <a:latin typeface="Arial Nova" panose="020B0504020202020204" pitchFamily="34" charset="0"/>
              </a:defRPr>
            </a:lvl4pPr>
            <a:lvl5pPr>
              <a:buClr>
                <a:srgbClr val="002060"/>
              </a:buClr>
              <a:defRPr>
                <a:solidFill>
                  <a:srgbClr val="002060"/>
                </a:solidFill>
                <a:latin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B8E1A0-F19E-43ED-A9FD-BBBB6365A0B1}" type="datetime1">
              <a:rPr lang="en-US" smtClean="0"/>
              <a:t>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D7348744-0FA1-4A44-857D-902A1E55684D}"/>
              </a:ext>
            </a:extLst>
          </p:cNvPr>
          <p:cNvPicPr>
            <a:picLocks noChangeAspect="1"/>
          </p:cNvPicPr>
          <p:nvPr userDrawn="1"/>
        </p:nvPicPr>
        <p:blipFill>
          <a:blip r:embed="rId2"/>
          <a:stretch>
            <a:fillRect/>
          </a:stretch>
        </p:blipFill>
        <p:spPr>
          <a:xfrm>
            <a:off x="10161625" y="6041605"/>
            <a:ext cx="1828959" cy="57917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E2A66-725D-44F0-8ACC-213EC30352DA}"/>
              </a:ext>
            </a:extLst>
          </p:cNvPr>
          <p:cNvPicPr>
            <a:picLocks noChangeAspect="1"/>
          </p:cNvPicPr>
          <p:nvPr userDrawn="1"/>
        </p:nvPicPr>
        <p:blipFill>
          <a:blip r:embed="rId2"/>
          <a:stretch>
            <a:fillRect/>
          </a:stretch>
        </p:blipFill>
        <p:spPr>
          <a:xfrm>
            <a:off x="10040599" y="5994257"/>
            <a:ext cx="1828959" cy="57917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buClr>
                <a:schemeClr val="accent1"/>
              </a:buClr>
              <a:defRPr sz="2000">
                <a:solidFill>
                  <a:srgbClr val="002060"/>
                </a:solidFill>
                <a:latin typeface="Arial Nova" panose="020B0504020202020204" pitchFamily="34" charset="0"/>
              </a:defRPr>
            </a:lvl1pPr>
            <a:lvl2pPr>
              <a:buClr>
                <a:schemeClr val="accent1"/>
              </a:buClr>
              <a:defRPr sz="1800">
                <a:solidFill>
                  <a:srgbClr val="002060"/>
                </a:solidFill>
                <a:latin typeface="Arial Nova" panose="020B0504020202020204" pitchFamily="34" charset="0"/>
              </a:defRPr>
            </a:lvl2pPr>
            <a:lvl3pPr>
              <a:buClr>
                <a:schemeClr val="accent1"/>
              </a:buClr>
              <a:defRPr sz="1600">
                <a:solidFill>
                  <a:srgbClr val="002060"/>
                </a:solidFill>
                <a:latin typeface="Arial Nova" panose="020B0504020202020204" pitchFamily="34" charset="0"/>
              </a:defRPr>
            </a:lvl3pPr>
            <a:lvl4pPr>
              <a:buClr>
                <a:schemeClr val="accent1"/>
              </a:buClr>
              <a:defRPr sz="1400">
                <a:solidFill>
                  <a:srgbClr val="002060"/>
                </a:solidFill>
                <a:latin typeface="Arial Nova" panose="020B0504020202020204" pitchFamily="34" charset="0"/>
              </a:defRPr>
            </a:lvl4pPr>
            <a:lvl5pPr>
              <a:buClr>
                <a:schemeClr val="accent1"/>
              </a:buClr>
              <a:defRPr sz="1400">
                <a:solidFill>
                  <a:srgbClr val="002060"/>
                </a:solidFill>
                <a:latin typeface="Arial Nova" panose="020B05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A0697B2-505F-4AC8-8F94-72E521A0B74F}" type="datetime1">
              <a:rPr lang="en-US" smtClean="0"/>
              <a:t>2/9/2023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latin typeface="Arial Nova" panose="020B0504020202020204" pitchFamily="34" charset="0"/>
              </a:defRPr>
            </a:lvl1p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solidFill>
                  <a:srgbClr val="0020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DEFF899-93D7-4212-8D3F-0D755BDEB77C}" type="datetime1">
              <a:rPr lang="en-US" smtClean="0"/>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002060"/>
                </a:solidFill>
                <a:latin typeface="Arial Nova" panose="020B0504020202020204" pitchFamily="34" charset="0"/>
              </a:defRPr>
            </a:lvl1p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2/9/2023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93" r:id="rId20"/>
    <p:sldLayoutId id="2147483694" r:id="rId21"/>
    <p:sldLayoutId id="2147483695" r:id="rId22"/>
  </p:sldLayoutIdLst>
  <p:hf hdr="0" ftr="0" dt="0"/>
  <p:txStyles>
    <p:titleStyle>
      <a:lvl1pPr algn="l" defTabSz="457200" rtl="0" eaLnBrk="1" latinLnBrk="0" hangingPunct="1">
        <a:spcBef>
          <a:spcPct val="0"/>
        </a:spcBef>
        <a:buNone/>
        <a:defRPr sz="2800" b="0" i="0" u="none"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b="0" i="0" u="none"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3CF577D-EFDE-449F-9698-CFCF570C9DB9}" type="datetime1">
              <a:rPr lang="en-US" smtClean="0"/>
              <a:t>2/9/2023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29090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askjan.org/events/Trainings.cf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askjan.org/evaluationreg.cf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71D675-89DE-4590-B40C-FB751B9D05BA}"/>
              </a:ext>
            </a:extLst>
          </p:cNvPr>
          <p:cNvSpPr>
            <a:spLocks noGrp="1"/>
          </p:cNvSpPr>
          <p:nvPr>
            <p:ph type="ctrTitle"/>
          </p:nvPr>
        </p:nvSpPr>
        <p:spPr>
          <a:xfrm>
            <a:off x="599224" y="2015931"/>
            <a:ext cx="10993549" cy="820633"/>
          </a:xfrm>
        </p:spPr>
        <p:txBody>
          <a:bodyPr>
            <a:noAutofit/>
          </a:bodyPr>
          <a:lstStyle/>
          <a:p>
            <a:r>
              <a:rPr lang="en-US" sz="2800" dirty="0"/>
              <a:t>Accommodation and Compliance webcast Series Supports and Services:  Accommodations with a Heartbeat</a:t>
            </a:r>
            <a:endParaRPr lang="en-US" sz="2000" dirty="0"/>
          </a:p>
        </p:txBody>
      </p:sp>
      <p:sp>
        <p:nvSpPr>
          <p:cNvPr id="5" name="Subtitle 4">
            <a:extLst>
              <a:ext uri="{FF2B5EF4-FFF2-40B4-BE49-F238E27FC236}">
                <a16:creationId xmlns:a16="http://schemas.microsoft.com/office/drawing/2014/main" id="{FFC3B4BC-B6FE-45F9-ADE7-8752ACF9CE18}"/>
              </a:ext>
            </a:extLst>
          </p:cNvPr>
          <p:cNvSpPr>
            <a:spLocks noGrp="1"/>
          </p:cNvSpPr>
          <p:nvPr>
            <p:ph type="subTitle" idx="1"/>
          </p:nvPr>
        </p:nvSpPr>
        <p:spPr>
          <a:xfrm>
            <a:off x="599227" y="3343084"/>
            <a:ext cx="10993546" cy="1376202"/>
          </a:xfrm>
        </p:spPr>
        <p:txBody>
          <a:bodyPr>
            <a:noAutofit/>
          </a:bodyPr>
          <a:lstStyle/>
          <a:p>
            <a:r>
              <a:rPr lang="en-US" sz="1800" cap="none" dirty="0">
                <a:solidFill>
                  <a:schemeClr val="bg1"/>
                </a:solidFill>
                <a:latin typeface="Arial Nova" panose="020B0504020202020204" pitchFamily="34" charset="0"/>
              </a:rPr>
              <a:t>James Potts, Senior Consultant, Cognitive/Neurological</a:t>
            </a:r>
          </a:p>
          <a:p>
            <a:r>
              <a:rPr lang="en-US" sz="1800" cap="none" dirty="0">
                <a:solidFill>
                  <a:schemeClr val="bg1"/>
                </a:solidFill>
                <a:latin typeface="Arial Nova" panose="020B0504020202020204" pitchFamily="34" charset="0"/>
              </a:rPr>
              <a:t>Lisa Mathess, Lead Consultant, ADA Specialist</a:t>
            </a:r>
          </a:p>
          <a:p>
            <a:r>
              <a:rPr lang="en-US" sz="1800" cap="none" dirty="0">
                <a:solidFill>
                  <a:schemeClr val="bg1"/>
                </a:solidFill>
                <a:latin typeface="Arial Nova" panose="020B0504020202020204" pitchFamily="34" charset="0"/>
              </a:rPr>
              <a:t>Tracie DeFreitas, Director of Training, Services, and Outreach</a:t>
            </a:r>
            <a:endParaRPr lang="en-US" dirty="0">
              <a:solidFill>
                <a:schemeClr val="bg1"/>
              </a:solidFill>
              <a:latin typeface="Arial Nova" panose="020B0504020202020204" pitchFamily="34" charset="0"/>
            </a:endParaRPr>
          </a:p>
        </p:txBody>
      </p:sp>
      <p:sp>
        <p:nvSpPr>
          <p:cNvPr id="4" name="Footer Placeholder 4">
            <a:extLst>
              <a:ext uri="{FF2B5EF4-FFF2-40B4-BE49-F238E27FC236}">
                <a16:creationId xmlns:a16="http://schemas.microsoft.com/office/drawing/2014/main" id="{D93171B2-D45F-4DFC-9FB7-98277A3A31CB}"/>
              </a:ext>
            </a:extLst>
          </p:cNvPr>
          <p:cNvSpPr>
            <a:spLocks noGrp="1"/>
          </p:cNvSpPr>
          <p:nvPr>
            <p:ph type="ftr" sz="quarter" idx="11"/>
          </p:nvPr>
        </p:nvSpPr>
        <p:spPr>
          <a:xfrm>
            <a:off x="1257586" y="5922965"/>
            <a:ext cx="9210508"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JAN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a service of the U.S. Department of Labor’s Office of Disability Employment Policy/ODEP.</a:t>
            </a:r>
            <a:endParaRPr kumimoji="0" lang="en-US" sz="1600" b="0" i="0" u="none" strike="noStrike" kern="1200" cap="all"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70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2" name="Content Placeholder 11" descr="dog and cat with heart">
            <a:extLst>
              <a:ext uri="{FF2B5EF4-FFF2-40B4-BE49-F238E27FC236}">
                <a16:creationId xmlns:a16="http://schemas.microsoft.com/office/drawing/2014/main" id="{6DC863A3-2D4E-4582-B1F3-D987C82F80CE}"/>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0"/>
            <a:ext cx="12191980" cy="6857990"/>
          </a:xfrm>
          <a:prstGeom prst="rect">
            <a:avLst/>
          </a:prstGeom>
        </p:spPr>
      </p:pic>
      <p:grpSp>
        <p:nvGrpSpPr>
          <p:cNvPr id="55" name="Group 4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42" name="Rectangle 4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56" name="Rectangle 4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CD04C76-D16C-4412-8433-484378C909B6}"/>
              </a:ext>
            </a:extLst>
          </p:cNvPr>
          <p:cNvSpPr>
            <a:spLocks noGrp="1"/>
          </p:cNvSpPr>
          <p:nvPr>
            <p:ph type="title"/>
          </p:nvPr>
        </p:nvSpPr>
        <p:spPr>
          <a:xfrm>
            <a:off x="583101" y="2021546"/>
            <a:ext cx="3412067" cy="2814907"/>
          </a:xfrm>
        </p:spPr>
        <p:txBody>
          <a:bodyPr vert="horz" lIns="91440" tIns="45720" rIns="91440" bIns="45720" rtlCol="0" anchor="ctr">
            <a:normAutofit fontScale="90000"/>
          </a:bodyPr>
          <a:lstStyle/>
          <a:p>
            <a:r>
              <a:rPr lang="en-US" sz="3100" dirty="0"/>
              <a:t>Heartbeat</a:t>
            </a:r>
            <a:br>
              <a:rPr lang="en-US" sz="3100" dirty="0"/>
            </a:br>
            <a:r>
              <a:rPr lang="en-US" sz="3100" dirty="0"/>
              <a:t>Accommodation</a:t>
            </a:r>
            <a:br>
              <a:rPr lang="en-US" sz="3100" dirty="0"/>
            </a:br>
            <a:br>
              <a:rPr lang="en-US" sz="3100" dirty="0"/>
            </a:br>
            <a:r>
              <a:rPr lang="en-US" sz="3100" dirty="0">
                <a:solidFill>
                  <a:schemeClr val="bg1"/>
                </a:solidFill>
              </a:rPr>
              <a:t>Emotional </a:t>
            </a:r>
            <a:br>
              <a:rPr lang="en-US" sz="3100" dirty="0">
                <a:solidFill>
                  <a:schemeClr val="bg1"/>
                </a:solidFill>
              </a:rPr>
            </a:br>
            <a:r>
              <a:rPr lang="en-US" sz="3100" dirty="0">
                <a:solidFill>
                  <a:schemeClr val="bg1"/>
                </a:solidFill>
              </a:rPr>
              <a:t>Support</a:t>
            </a:r>
            <a:br>
              <a:rPr lang="en-US" sz="3100" dirty="0">
                <a:solidFill>
                  <a:schemeClr val="bg1"/>
                </a:solidFill>
              </a:rPr>
            </a:br>
            <a:r>
              <a:rPr lang="en-US" sz="3100" dirty="0">
                <a:solidFill>
                  <a:schemeClr val="bg1"/>
                </a:solidFill>
              </a:rPr>
              <a:t>Animals</a:t>
            </a:r>
            <a:br>
              <a:rPr lang="en-US" sz="2800" dirty="0">
                <a:solidFill>
                  <a:schemeClr val="bg1"/>
                </a:solidFill>
              </a:rPr>
            </a:br>
            <a:endParaRPr lang="en-US" dirty="0"/>
          </a:p>
        </p:txBody>
      </p:sp>
      <p:sp>
        <p:nvSpPr>
          <p:cNvPr id="4" name="Slide Number Placeholder 3">
            <a:extLst>
              <a:ext uri="{FF2B5EF4-FFF2-40B4-BE49-F238E27FC236}">
                <a16:creationId xmlns:a16="http://schemas.microsoft.com/office/drawing/2014/main" id="{4E8A8203-AA7A-46BA-8389-263ADBCD7B47}"/>
              </a:ext>
            </a:extLst>
          </p:cNvPr>
          <p:cNvSpPr>
            <a:spLocks noGrp="1"/>
          </p:cNvSpPr>
          <p:nvPr>
            <p:ph type="sldNum" sz="quarter" idx="12"/>
          </p:nvPr>
        </p:nvSpPr>
        <p:spPr>
          <a:xfrm>
            <a:off x="3454400" y="766071"/>
            <a:ext cx="544874" cy="365125"/>
          </a:xfrm>
        </p:spPr>
        <p:txBody>
          <a:bodyPr vert="horz" lIns="91440" tIns="45720" rIns="91440" bIns="45720" rtlCol="0">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prstClr val="white"/>
                </a:solidFill>
                <a:effectLst/>
                <a:uLnTx/>
                <a:uFillTx/>
                <a:latin typeface="Arial Nova" panose="020B0504020202020204" pitchFamily="34" charset="0"/>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10</a:t>
            </a:fld>
            <a:endPar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292273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3">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5">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7" name="Rectangle 16">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8" name="Rectangle 17">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4" name="Title 3">
            <a:extLst>
              <a:ext uri="{FF2B5EF4-FFF2-40B4-BE49-F238E27FC236}">
                <a16:creationId xmlns:a16="http://schemas.microsoft.com/office/drawing/2014/main" id="{0FA65C7F-194D-4A14-9EFD-C87A89DFA32F}"/>
              </a:ext>
            </a:extLst>
          </p:cNvPr>
          <p:cNvSpPr>
            <a:spLocks noGrp="1"/>
          </p:cNvSpPr>
          <p:nvPr>
            <p:ph type="title"/>
          </p:nvPr>
        </p:nvSpPr>
        <p:spPr>
          <a:xfrm>
            <a:off x="584200" y="1006956"/>
            <a:ext cx="3412067" cy="1372177"/>
          </a:xfrm>
        </p:spPr>
        <p:txBody>
          <a:bodyPr anchor="ctr">
            <a:normAutofit/>
          </a:bodyPr>
          <a:lstStyle/>
          <a:p>
            <a:r>
              <a:rPr lang="en-US" dirty="0"/>
              <a:t>Emotional Support Animals</a:t>
            </a:r>
          </a:p>
        </p:txBody>
      </p:sp>
      <p:sp>
        <p:nvSpPr>
          <p:cNvPr id="29" name="Content Placeholder 10">
            <a:extLst>
              <a:ext uri="{FF2B5EF4-FFF2-40B4-BE49-F238E27FC236}">
                <a16:creationId xmlns:a16="http://schemas.microsoft.com/office/drawing/2014/main" id="{9ECDA886-27E1-192A-CA42-003B72325849}"/>
              </a:ext>
            </a:extLst>
          </p:cNvPr>
          <p:cNvSpPr>
            <a:spLocks noGrp="1"/>
          </p:cNvSpPr>
          <p:nvPr>
            <p:ph idx="1"/>
          </p:nvPr>
        </p:nvSpPr>
        <p:spPr>
          <a:xfrm>
            <a:off x="581193" y="2252119"/>
            <a:ext cx="3415074" cy="3987814"/>
          </a:xfrm>
        </p:spPr>
        <p:txBody>
          <a:bodyPr>
            <a:normAutofit fontScale="92500"/>
          </a:bodyPr>
          <a:lstStyle/>
          <a:p>
            <a:pPr marL="0" indent="0">
              <a:buNone/>
            </a:pPr>
            <a:r>
              <a:rPr lang="en-US" sz="2800" dirty="0">
                <a:solidFill>
                  <a:schemeClr val="bg1"/>
                </a:solidFill>
              </a:rPr>
              <a:t>Help by:</a:t>
            </a:r>
          </a:p>
          <a:p>
            <a:pPr>
              <a:buClr>
                <a:schemeClr val="bg1"/>
              </a:buClr>
              <a:buFont typeface="Wingdings" panose="05000000000000000000" pitchFamily="2" charset="2"/>
              <a:buChar char="§"/>
            </a:pPr>
            <a:r>
              <a:rPr lang="en-US" sz="2400" dirty="0">
                <a:solidFill>
                  <a:schemeClr val="bg1"/>
                </a:solidFill>
              </a:rPr>
              <a:t>Providing comfort and companionship</a:t>
            </a:r>
          </a:p>
          <a:p>
            <a:pPr>
              <a:buClr>
                <a:schemeClr val="bg1"/>
              </a:buClr>
              <a:buFont typeface="Wingdings" panose="05000000000000000000" pitchFamily="2" charset="2"/>
              <a:buChar char="§"/>
            </a:pPr>
            <a:r>
              <a:rPr lang="en-US" sz="2400" dirty="0">
                <a:solidFill>
                  <a:schemeClr val="bg1"/>
                </a:solidFill>
              </a:rPr>
              <a:t>Easing anxiety, depression, and phobias</a:t>
            </a:r>
          </a:p>
          <a:p>
            <a:pPr>
              <a:buClr>
                <a:schemeClr val="bg1"/>
              </a:buClr>
              <a:buFont typeface="Wingdings" panose="05000000000000000000" pitchFamily="2" charset="2"/>
              <a:buChar char="§"/>
            </a:pPr>
            <a:r>
              <a:rPr lang="en-US" sz="2400" dirty="0">
                <a:solidFill>
                  <a:schemeClr val="bg1"/>
                </a:solidFill>
              </a:rPr>
              <a:t>Relieving emotional stress</a:t>
            </a:r>
          </a:p>
          <a:p>
            <a:pPr>
              <a:buClr>
                <a:schemeClr val="bg1"/>
              </a:buClr>
              <a:buFont typeface="Wingdings" panose="05000000000000000000" pitchFamily="2" charset="2"/>
              <a:buChar char="§"/>
            </a:pPr>
            <a:r>
              <a:rPr lang="en-US" sz="2400" dirty="0">
                <a:solidFill>
                  <a:schemeClr val="bg1"/>
                </a:solidFill>
              </a:rPr>
              <a:t>Facilitating mindfulness</a:t>
            </a:r>
          </a:p>
        </p:txBody>
      </p:sp>
      <p:pic>
        <p:nvPicPr>
          <p:cNvPr id="21" name="Picture 20">
            <a:extLst>
              <a:ext uri="{FF2B5EF4-FFF2-40B4-BE49-F238E27FC236}">
                <a16:creationId xmlns:a16="http://schemas.microsoft.com/office/drawing/2014/main" id="{97B63015-1BFF-48B3-832B-300D821AE8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39392" y="457200"/>
            <a:ext cx="7752796" cy="5435137"/>
          </a:xfrm>
          <a:prstGeom prst="rect">
            <a:avLst/>
          </a:prstGeom>
        </p:spPr>
      </p:pic>
      <p:sp>
        <p:nvSpPr>
          <p:cNvPr id="2" name="Slide Number Placeholder 1">
            <a:extLst>
              <a:ext uri="{FF2B5EF4-FFF2-40B4-BE49-F238E27FC236}">
                <a16:creationId xmlns:a16="http://schemas.microsoft.com/office/drawing/2014/main" id="{951AC0E7-8F82-4025-9DA2-EF1CE328691B}"/>
              </a:ext>
            </a:extLst>
          </p:cNvPr>
          <p:cNvSpPr>
            <a:spLocks noGrp="1"/>
          </p:cNvSpPr>
          <p:nvPr>
            <p:ph type="sldNum" sz="quarter" idx="12"/>
          </p:nvPr>
        </p:nvSpPr>
        <p:spPr>
          <a:xfrm>
            <a:off x="3278632" y="773585"/>
            <a:ext cx="717635" cy="335001"/>
          </a:xfrm>
        </p:spPr>
        <p:txBody>
          <a:bodyPr/>
          <a:lstStyle/>
          <a:p>
            <a:fld id="{D57F1E4F-1CFF-5643-939E-217C01CDF565}" type="slidenum">
              <a:rPr lang="en-US" smtClean="0">
                <a:solidFill>
                  <a:schemeClr val="bg1"/>
                </a:solidFill>
              </a:rPr>
              <a:pPr/>
              <a:t>11</a:t>
            </a:fld>
            <a:endParaRPr lang="en-US" dirty="0">
              <a:solidFill>
                <a:schemeClr val="bg1"/>
              </a:solidFill>
            </a:endParaRPr>
          </a:p>
        </p:txBody>
      </p:sp>
    </p:spTree>
    <p:extLst>
      <p:ext uri="{BB962C8B-B14F-4D97-AF65-F5344CB8AC3E}">
        <p14:creationId xmlns:p14="http://schemas.microsoft.com/office/powerpoint/2010/main" val="3175348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864F-B642-4DA4-93D1-B00DCB857B8A}"/>
              </a:ext>
            </a:extLst>
          </p:cNvPr>
          <p:cNvSpPr>
            <a:spLocks noGrp="1"/>
          </p:cNvSpPr>
          <p:nvPr>
            <p:ph type="title"/>
          </p:nvPr>
        </p:nvSpPr>
        <p:spPr/>
        <p:txBody>
          <a:bodyPr/>
          <a:lstStyle/>
          <a:p>
            <a:r>
              <a:rPr lang="en-US" dirty="0"/>
              <a:t>Emotional Support Animals — Common Issues</a:t>
            </a:r>
          </a:p>
        </p:txBody>
      </p:sp>
      <p:sp>
        <p:nvSpPr>
          <p:cNvPr id="3" name="Content Placeholder 2">
            <a:extLst>
              <a:ext uri="{FF2B5EF4-FFF2-40B4-BE49-F238E27FC236}">
                <a16:creationId xmlns:a16="http://schemas.microsoft.com/office/drawing/2014/main" id="{5D2E52F8-2327-4691-9441-D1989334E711}"/>
              </a:ext>
            </a:extLst>
          </p:cNvPr>
          <p:cNvSpPr>
            <a:spLocks noGrp="1"/>
          </p:cNvSpPr>
          <p:nvPr>
            <p:ph idx="1"/>
          </p:nvPr>
        </p:nvSpPr>
        <p:spPr/>
        <p:txBody>
          <a:bodyPr/>
          <a:lstStyle/>
          <a:p>
            <a:pPr>
              <a:spcAft>
                <a:spcPts val="1200"/>
              </a:spcAft>
            </a:pPr>
            <a:r>
              <a:rPr lang="en-US" dirty="0"/>
              <a:t>Access rights under the ADA; title I versus titles II and III</a:t>
            </a:r>
          </a:p>
          <a:p>
            <a:pPr>
              <a:spcAft>
                <a:spcPts val="1200"/>
              </a:spcAft>
            </a:pPr>
            <a:r>
              <a:rPr lang="en-US" dirty="0"/>
              <a:t>Remembering what an accommodation is, looking at the disability need and the appropriateness of an animal in the workplace</a:t>
            </a:r>
          </a:p>
          <a:p>
            <a:pPr>
              <a:spcAft>
                <a:spcPts val="1200"/>
              </a:spcAft>
            </a:pPr>
            <a:r>
              <a:rPr lang="en-US" dirty="0"/>
              <a:t>Setting expectations for workplace behavior </a:t>
            </a:r>
          </a:p>
          <a:p>
            <a:endParaRPr lang="en-US" dirty="0"/>
          </a:p>
        </p:txBody>
      </p:sp>
      <p:sp>
        <p:nvSpPr>
          <p:cNvPr id="4" name="Slide Number Placeholder 3">
            <a:extLst>
              <a:ext uri="{FF2B5EF4-FFF2-40B4-BE49-F238E27FC236}">
                <a16:creationId xmlns:a16="http://schemas.microsoft.com/office/drawing/2014/main" id="{544AA31C-A511-46FC-BF53-BDD46ACB4E8D}"/>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715453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72" name="Rectangle 31771">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74" name="Rectangle 31773">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776" name="Rectangle 31775">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1778" name="Rectangle 31777">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780" name="Rectangle 31779">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82" name="Group 31781">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31783" name="Rectangle 31782">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84" name="Rectangle 31783">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85" name="Rectangle 31784">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786" name="Rectangle 31785">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0723" name="Content Placeholder 2">
            <a:extLst>
              <a:ext uri="{FF2B5EF4-FFF2-40B4-BE49-F238E27FC236}">
                <a16:creationId xmlns:a16="http://schemas.microsoft.com/office/drawing/2014/main" id="{25CCA05F-BFDF-456A-8D59-F14D6B90BB13}"/>
              </a:ext>
            </a:extLst>
          </p:cNvPr>
          <p:cNvSpPr>
            <a:spLocks noGrp="1"/>
          </p:cNvSpPr>
          <p:nvPr>
            <p:ph type="title" idx="4294967295"/>
          </p:nvPr>
        </p:nvSpPr>
        <p:spPr>
          <a:xfrm>
            <a:off x="581191" y="4000698"/>
            <a:ext cx="10993549" cy="147501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marL="0" marR="0" lvl="0" indent="0" fontAlgn="auto">
              <a:spcAft>
                <a:spcPts val="600"/>
              </a:spcAft>
              <a:buClr>
                <a:schemeClr val="accent2"/>
              </a:buClr>
              <a:buSzPct val="92000"/>
              <a:tabLst/>
              <a:defRPr/>
            </a:pPr>
            <a:endParaRPr kumimoji="0" lang="en-US" sz="3300" i="0" u="none" strike="noStrike" spc="0" normalizeH="0" baseline="0" noProof="0" dirty="0">
              <a:ln>
                <a:noFill/>
              </a:ln>
              <a:effectLst/>
              <a:uLnTx/>
              <a:uFillTx/>
            </a:endParaRPr>
          </a:p>
          <a:p>
            <a:pPr marL="0" marR="0" lvl="0" indent="0" algn="ctr" fontAlgn="auto">
              <a:spcAft>
                <a:spcPts val="600"/>
              </a:spcAft>
              <a:buClr>
                <a:schemeClr val="accent2"/>
              </a:buClr>
              <a:buSzPct val="92000"/>
              <a:tabLst/>
              <a:defRPr/>
            </a:pPr>
            <a:r>
              <a:rPr kumimoji="0" lang="en-US" sz="3400" i="0" u="none" strike="noStrike" spc="0" normalizeH="0" baseline="0" noProof="0" dirty="0">
                <a:ln>
                  <a:noFill/>
                </a:ln>
                <a:effectLst/>
                <a:uLnTx/>
                <a:uFillTx/>
              </a:rPr>
              <a:t>Can emotional support animals Be Denied at Work?</a:t>
            </a:r>
          </a:p>
        </p:txBody>
      </p:sp>
      <p:pic>
        <p:nvPicPr>
          <p:cNvPr id="8" name="Picture 7" descr="A photo of a dog's face">
            <a:extLst>
              <a:ext uri="{FF2B5EF4-FFF2-40B4-BE49-F238E27FC236}">
                <a16:creationId xmlns:a16="http://schemas.microsoft.com/office/drawing/2014/main" id="{1AD3E8E7-EA03-AB8F-BE8E-77E03254D41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46532" y="599725"/>
            <a:ext cx="11292143" cy="3557252"/>
          </a:xfrm>
          <a:prstGeom prst="rect">
            <a:avLst/>
          </a:prstGeom>
        </p:spPr>
      </p:pic>
      <p:sp>
        <p:nvSpPr>
          <p:cNvPr id="31748" name="Slide Number Placeholder 5">
            <a:extLst>
              <a:ext uri="{FF2B5EF4-FFF2-40B4-BE49-F238E27FC236}">
                <a16:creationId xmlns:a16="http://schemas.microsoft.com/office/drawing/2014/main" id="{A55B800E-AAA8-45B7-839D-D7C60D9B7E69}"/>
              </a:ext>
            </a:extLst>
          </p:cNvPr>
          <p:cNvSpPr>
            <a:spLocks noGrp="1"/>
          </p:cNvSpPr>
          <p:nvPr>
            <p:ph type="sldNum" sz="quarter" idx="12"/>
          </p:nvPr>
        </p:nvSpPr>
        <p:spPr bwMode="auto">
          <a:xfrm>
            <a:off x="10692960" y="40990"/>
            <a:ext cx="101644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spcAft>
                <a:spcPts val="600"/>
              </a:spcAft>
              <a:buFontTx/>
              <a:buNone/>
            </a:pPr>
            <a:fld id="{D57F1E4F-1CFF-5643-939E-217C01CDF565}" type="slidenum">
              <a:rPr lang="en-US" sz="1600">
                <a:solidFill>
                  <a:srgbClr val="002060"/>
                </a:solidFill>
                <a:latin typeface="Arial Nova" panose="020B0504020202020204" pitchFamily="34" charset="0"/>
              </a:rPr>
              <a:pPr>
                <a:spcBef>
                  <a:spcPct val="0"/>
                </a:spcBef>
                <a:spcAft>
                  <a:spcPts val="600"/>
                </a:spcAft>
                <a:buFontTx/>
                <a:buNone/>
              </a:pPr>
              <a:t>13</a:t>
            </a:fld>
            <a:endParaRPr lang="en-US" alt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1601548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41" name="Rectangle 34840">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43" name="Rectangle 34842">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5" name="Title 1">
            <a:extLst>
              <a:ext uri="{FF2B5EF4-FFF2-40B4-BE49-F238E27FC236}">
                <a16:creationId xmlns:a16="http://schemas.microsoft.com/office/drawing/2014/main" id="{C602AF56-F625-4F48-A928-696FC5924945}"/>
              </a:ext>
            </a:extLst>
          </p:cNvPr>
          <p:cNvSpPr>
            <a:spLocks noGrp="1"/>
          </p:cNvSpPr>
          <p:nvPr>
            <p:ph type="title"/>
          </p:nvPr>
        </p:nvSpPr>
        <p:spPr>
          <a:xfrm>
            <a:off x="959157" y="1113764"/>
            <a:ext cx="3269749" cy="4624327"/>
          </a:xfrm>
        </p:spPr>
        <p:txBody>
          <a:bodyPr anchor="ctr">
            <a:normAutofit/>
          </a:bodyPr>
          <a:lstStyle/>
          <a:p>
            <a:pPr eaLnBrk="1" hangingPunct="1"/>
            <a:r>
              <a:rPr lang="en-US" altLang="en-US" dirty="0">
                <a:solidFill>
                  <a:srgbClr val="FFFFFF"/>
                </a:solidFill>
                <a:latin typeface="Arial Nova" panose="020B0504020202020204" pitchFamily="34" charset="0"/>
              </a:rPr>
              <a:t>Situation: Emotional Support </a:t>
            </a:r>
            <a:br>
              <a:rPr lang="en-US" altLang="en-US" dirty="0">
                <a:solidFill>
                  <a:srgbClr val="FFFFFF"/>
                </a:solidFill>
                <a:latin typeface="Arial Nova" panose="020B0504020202020204" pitchFamily="34" charset="0"/>
              </a:rPr>
            </a:br>
            <a:r>
              <a:rPr lang="en-US" altLang="en-US" dirty="0">
                <a:solidFill>
                  <a:srgbClr val="FFFFFF"/>
                </a:solidFill>
                <a:latin typeface="Arial Nova" panose="020B0504020202020204" pitchFamily="34" charset="0"/>
              </a:rPr>
              <a:t>Animal</a:t>
            </a:r>
          </a:p>
        </p:txBody>
      </p:sp>
      <p:sp>
        <p:nvSpPr>
          <p:cNvPr id="34819" name="Content Placeholder 2">
            <a:extLst>
              <a:ext uri="{FF2B5EF4-FFF2-40B4-BE49-F238E27FC236}">
                <a16:creationId xmlns:a16="http://schemas.microsoft.com/office/drawing/2014/main" id="{0C3D3126-DD49-4B39-B1F6-233C4CAFDE85}"/>
              </a:ext>
            </a:extLst>
          </p:cNvPr>
          <p:cNvSpPr>
            <a:spLocks noGrp="1"/>
          </p:cNvSpPr>
          <p:nvPr>
            <p:ph idx="1"/>
          </p:nvPr>
        </p:nvSpPr>
        <p:spPr>
          <a:xfrm>
            <a:off x="5155905" y="1113764"/>
            <a:ext cx="6108179" cy="4624327"/>
          </a:xfrm>
        </p:spPr>
        <p:txBody>
          <a:bodyPr anchor="ctr">
            <a:normAutofit/>
          </a:bodyPr>
          <a:lstStyle/>
          <a:p>
            <a:pPr marL="0" indent="0">
              <a:spcBef>
                <a:spcPts val="300"/>
              </a:spcBef>
              <a:buNone/>
              <a:defRPr/>
            </a:pPr>
            <a:r>
              <a:rPr lang="en-US" b="0" dirty="0">
                <a:latin typeface="Arial" charset="0"/>
                <a:cs typeface="Arial" charset="0"/>
              </a:rPr>
              <a:t>An employee with Post Traumatic Stress Disorder (PTSD) had to periodically inspect landfills but going to the landfills triggered PTSD symptoms. The employee asked to be allowed to take her emotional support dog to the landfills. The employer was concerned about granting the request because the dog was not a trained service dog. </a:t>
            </a:r>
          </a:p>
        </p:txBody>
      </p:sp>
      <p:sp>
        <p:nvSpPr>
          <p:cNvPr id="33796" name="Slide Number Placeholder 5">
            <a:extLst>
              <a:ext uri="{FF2B5EF4-FFF2-40B4-BE49-F238E27FC236}">
                <a16:creationId xmlns:a16="http://schemas.microsoft.com/office/drawing/2014/main" id="{07861AA7-06A3-4F79-B1BA-26D24F72DF7A}"/>
              </a:ext>
            </a:extLst>
          </p:cNvPr>
          <p:cNvSpPr>
            <a:spLocks noGrp="1"/>
          </p:cNvSpPr>
          <p:nvPr>
            <p:ph type="sldNum" sz="quarter" idx="12"/>
          </p:nvPr>
        </p:nvSpPr>
        <p:spPr bwMode="auto">
          <a:xfrm>
            <a:off x="10737830" y="1205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BA753D72-B176-46F0-A7CC-111BCEF544FB}" type="slidenum">
              <a:rPr lang="en-US" altLang="en-US" sz="1600">
                <a:solidFill>
                  <a:srgbClr val="002060"/>
                </a:solidFill>
                <a:latin typeface="Arial Nova" panose="020B0504020202020204" pitchFamily="34" charset="0"/>
              </a:rPr>
              <a:pPr>
                <a:lnSpc>
                  <a:spcPct val="90000"/>
                </a:lnSpc>
                <a:spcBef>
                  <a:spcPct val="0"/>
                </a:spcBef>
                <a:spcAft>
                  <a:spcPts val="600"/>
                </a:spcAft>
                <a:buFontTx/>
                <a:buNone/>
              </a:pPr>
              <a:t>14</a:t>
            </a:fld>
            <a:endParaRPr lang="en-US" alt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774367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041C6540-FC64-47E3-9492-60AC71C4C11A}"/>
              </a:ext>
              <a:ext uri="{C183D7F6-B498-43B3-948B-1728B52AA6E4}">
                <adec:decorative xmlns:adec="http://schemas.microsoft.com/office/drawing/2017/decorative" val="1"/>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p:blipFill>
        <p:spPr>
          <a:xfrm>
            <a:off x="14045" y="10"/>
            <a:ext cx="12191980" cy="685799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6137D56-B101-4AC9-9F9A-CC9D47FB3C67}"/>
              </a:ext>
            </a:extLst>
          </p:cNvPr>
          <p:cNvSpPr>
            <a:spLocks noGrp="1"/>
          </p:cNvSpPr>
          <p:nvPr>
            <p:ph type="title"/>
          </p:nvPr>
        </p:nvSpPr>
        <p:spPr>
          <a:xfrm>
            <a:off x="581191" y="4572000"/>
            <a:ext cx="10993549" cy="1441342"/>
          </a:xfrm>
        </p:spPr>
        <p:txBody>
          <a:bodyPr vert="horz" lIns="91440" tIns="45720" rIns="91440" bIns="45720" rtlCol="0" anchor="b">
            <a:normAutofit/>
          </a:bodyPr>
          <a:lstStyle/>
          <a:p>
            <a:pPr algn="ctr"/>
            <a:r>
              <a:rPr lang="en-US" sz="4000" dirty="0"/>
              <a:t>Use the Q&amp;A Option to Submit (1) </a:t>
            </a:r>
          </a:p>
        </p:txBody>
      </p:sp>
      <p:sp>
        <p:nvSpPr>
          <p:cNvPr id="4" name="Slide Number Placeholder 3">
            <a:extLst>
              <a:ext uri="{FF2B5EF4-FFF2-40B4-BE49-F238E27FC236}">
                <a16:creationId xmlns:a16="http://schemas.microsoft.com/office/drawing/2014/main" id="{2C85DF0A-65C4-46B6-BE5E-52F79DAC023F}"/>
              </a:ext>
            </a:extLst>
          </p:cNvPr>
          <p:cNvSpPr>
            <a:spLocks noGrp="1"/>
          </p:cNvSpPr>
          <p:nvPr>
            <p:ph type="sldNum" sz="quarter" idx="12"/>
          </p:nvPr>
        </p:nvSpPr>
        <p:spPr>
          <a:xfrm>
            <a:off x="10674353" y="44264"/>
            <a:ext cx="101644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777018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2" name="Content Placeholder 11" descr="Hands holding heart">
            <a:extLst>
              <a:ext uri="{FF2B5EF4-FFF2-40B4-BE49-F238E27FC236}">
                <a16:creationId xmlns:a16="http://schemas.microsoft.com/office/drawing/2014/main" id="{6DC863A3-2D4E-4582-B1F3-D987C82F80CE}"/>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flipH="1">
            <a:off x="7371" y="0"/>
            <a:ext cx="12184629" cy="6853855"/>
          </a:xfrm>
          <a:prstGeom prst="rect">
            <a:avLst/>
          </a:prstGeom>
        </p:spPr>
      </p:pic>
      <p:grpSp>
        <p:nvGrpSpPr>
          <p:cNvPr id="55" name="Group 4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42" name="Rectangle 4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56" name="Rectangle 4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CD04C76-D16C-4412-8433-484378C909B6}"/>
              </a:ext>
            </a:extLst>
          </p:cNvPr>
          <p:cNvSpPr>
            <a:spLocks noGrp="1"/>
          </p:cNvSpPr>
          <p:nvPr>
            <p:ph type="title"/>
          </p:nvPr>
        </p:nvSpPr>
        <p:spPr>
          <a:xfrm>
            <a:off x="628004" y="884440"/>
            <a:ext cx="3412067" cy="5084973"/>
          </a:xfrm>
        </p:spPr>
        <p:txBody>
          <a:bodyPr vert="horz" lIns="91440" tIns="45720" rIns="91440" bIns="45720" rtlCol="0" anchor="ctr">
            <a:normAutofit/>
          </a:bodyPr>
          <a:lstStyle/>
          <a:p>
            <a:pPr>
              <a:buClr>
                <a:schemeClr val="bg1"/>
              </a:buClr>
            </a:pPr>
            <a:r>
              <a:rPr lang="en-US" dirty="0"/>
              <a:t>Heartbeat</a:t>
            </a:r>
            <a:br>
              <a:rPr lang="en-US" dirty="0"/>
            </a:br>
            <a:r>
              <a:rPr lang="en-US" dirty="0"/>
              <a:t>Accommodation</a:t>
            </a:r>
            <a:br>
              <a:rPr lang="en-US" dirty="0"/>
            </a:br>
            <a:br>
              <a:rPr lang="en-US" dirty="0"/>
            </a:br>
            <a:r>
              <a:rPr lang="en-US" sz="2800" dirty="0">
                <a:solidFill>
                  <a:schemeClr val="bg1"/>
                </a:solidFill>
              </a:rPr>
              <a:t>Personal Assistants:</a:t>
            </a:r>
            <a:br>
              <a:rPr lang="en-US" sz="2800" dirty="0">
                <a:solidFill>
                  <a:schemeClr val="bg1"/>
                </a:solidFill>
              </a:rPr>
            </a:br>
            <a:r>
              <a:rPr lang="en-US" sz="2800" dirty="0">
                <a:solidFill>
                  <a:schemeClr val="bg1"/>
                </a:solidFill>
              </a:rPr>
              <a:t>Job Coach</a:t>
            </a:r>
            <a:br>
              <a:rPr lang="en-US" sz="2800" dirty="0">
                <a:solidFill>
                  <a:schemeClr val="bg1"/>
                </a:solidFill>
              </a:rPr>
            </a:br>
            <a:r>
              <a:rPr lang="en-US" sz="2800" dirty="0">
                <a:solidFill>
                  <a:schemeClr val="bg1"/>
                </a:solidFill>
              </a:rPr>
              <a:t>Support Person</a:t>
            </a:r>
            <a:br>
              <a:rPr lang="en-US" sz="2800" dirty="0">
                <a:solidFill>
                  <a:schemeClr val="bg1"/>
                </a:solidFill>
              </a:rPr>
            </a:br>
            <a:r>
              <a:rPr lang="en-US" sz="2800" dirty="0">
                <a:solidFill>
                  <a:schemeClr val="bg1"/>
                </a:solidFill>
              </a:rPr>
              <a:t>Mentor</a:t>
            </a:r>
            <a:br>
              <a:rPr lang="en-US" sz="2800" dirty="0">
                <a:solidFill>
                  <a:schemeClr val="bg1"/>
                </a:solidFill>
              </a:rPr>
            </a:br>
            <a:endParaRPr lang="en-US" dirty="0"/>
          </a:p>
        </p:txBody>
      </p:sp>
      <p:sp>
        <p:nvSpPr>
          <p:cNvPr id="4" name="Slide Number Placeholder 3">
            <a:extLst>
              <a:ext uri="{FF2B5EF4-FFF2-40B4-BE49-F238E27FC236}">
                <a16:creationId xmlns:a16="http://schemas.microsoft.com/office/drawing/2014/main" id="{4E8A8203-AA7A-46BA-8389-263ADBCD7B47}"/>
              </a:ext>
            </a:extLst>
          </p:cNvPr>
          <p:cNvSpPr>
            <a:spLocks noGrp="1"/>
          </p:cNvSpPr>
          <p:nvPr>
            <p:ph type="sldNum" sz="quarter" idx="12"/>
          </p:nvPr>
        </p:nvSpPr>
        <p:spPr>
          <a:xfrm>
            <a:off x="3454400" y="766071"/>
            <a:ext cx="544874" cy="365125"/>
          </a:xfrm>
        </p:spPr>
        <p:txBody>
          <a:bodyPr vert="horz" lIns="91440" tIns="45720" rIns="91440" bIns="45720" rtlCol="0">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prstClr val="white"/>
                </a:solidFill>
                <a:effectLst/>
                <a:uLnTx/>
                <a:uFillTx/>
                <a:latin typeface="Arial Nova" panose="020B0504020202020204" pitchFamily="34" charset="0"/>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16</a:t>
            </a:fld>
            <a:endPar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128471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CC95-D127-4B69-BD7D-AA06DCB34E2E}"/>
              </a:ext>
            </a:extLst>
          </p:cNvPr>
          <p:cNvSpPr>
            <a:spLocks noGrp="1"/>
          </p:cNvSpPr>
          <p:nvPr>
            <p:ph type="title"/>
          </p:nvPr>
        </p:nvSpPr>
        <p:spPr>
          <a:xfrm>
            <a:off x="581192" y="702156"/>
            <a:ext cx="11029616" cy="1013800"/>
          </a:xfrm>
        </p:spPr>
        <p:txBody>
          <a:bodyPr>
            <a:normAutofit/>
          </a:bodyPr>
          <a:lstStyle/>
          <a:p>
            <a:r>
              <a:rPr lang="en-US" dirty="0"/>
              <a:t>Job coach</a:t>
            </a:r>
          </a:p>
        </p:txBody>
      </p:sp>
      <p:sp>
        <p:nvSpPr>
          <p:cNvPr id="11" name="Rectangle 10">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1D76760E-8A45-4CD1-898A-2C5A68A5EEF9}"/>
              </a:ext>
              <a:ext uri="{C183D7F6-B498-43B3-948B-1728B52AA6E4}">
                <adec:decorative xmlns:adec="http://schemas.microsoft.com/office/drawing/2017/decorative" val="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657225" y="2361056"/>
            <a:ext cx="4962525" cy="36492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2D159D64-296F-4BED-9659-02FBBA460C6F}"/>
              </a:ext>
            </a:extLst>
          </p:cNvPr>
          <p:cNvSpPr>
            <a:spLocks noGrp="1"/>
          </p:cNvSpPr>
          <p:nvPr>
            <p:ph idx="1"/>
          </p:nvPr>
        </p:nvSpPr>
        <p:spPr>
          <a:xfrm>
            <a:off x="6335805" y="2180496"/>
            <a:ext cx="5275001" cy="4045683"/>
          </a:xfrm>
        </p:spPr>
        <p:txBody>
          <a:bodyPr>
            <a:normAutofit/>
          </a:bodyPr>
          <a:lstStyle/>
          <a:p>
            <a:r>
              <a:rPr lang="en-US" dirty="0"/>
              <a:t>Helps employee learn a job </a:t>
            </a:r>
          </a:p>
          <a:p>
            <a:r>
              <a:rPr lang="en-US" dirty="0"/>
              <a:t>Provides intensive monitoring, training, assessment, and support</a:t>
            </a:r>
          </a:p>
          <a:p>
            <a:r>
              <a:rPr lang="en-US" dirty="0"/>
              <a:t>Helps develop healthy working relationships</a:t>
            </a:r>
          </a:p>
          <a:p>
            <a:r>
              <a:rPr lang="en-US" dirty="0"/>
              <a:t>Assists in determining accommodations</a:t>
            </a:r>
          </a:p>
          <a:p>
            <a:endParaRPr lang="en-US" dirty="0"/>
          </a:p>
        </p:txBody>
      </p:sp>
      <p:sp>
        <p:nvSpPr>
          <p:cNvPr id="4" name="Slide Number Placeholder 3">
            <a:extLst>
              <a:ext uri="{FF2B5EF4-FFF2-40B4-BE49-F238E27FC236}">
                <a16:creationId xmlns:a16="http://schemas.microsoft.com/office/drawing/2014/main" id="{6AA3DEE2-E7B0-4FB5-BE7D-72CF8FE525D2}"/>
              </a:ext>
            </a:extLst>
          </p:cNvPr>
          <p:cNvSpPr>
            <a:spLocks noGrp="1"/>
          </p:cNvSpPr>
          <p:nvPr>
            <p:ph type="sldNum" sz="quarter" idx="12"/>
          </p:nvPr>
        </p:nvSpPr>
        <p:spPr>
          <a:xfrm>
            <a:off x="10666786" y="38723"/>
            <a:ext cx="1052508" cy="365125"/>
          </a:xfrm>
        </p:spPr>
        <p:txBody>
          <a:bodyPr>
            <a:normAutofit/>
          </a:bodyPr>
          <a:lstStyle/>
          <a:p>
            <a:pPr>
              <a:spcAft>
                <a:spcPts val="600"/>
              </a:spcAft>
            </a:pPr>
            <a:fld id="{D57F1E4F-1CFF-5643-939E-217C01CDF565}" type="slidenum">
              <a:rPr lang="en-US" smtClean="0"/>
              <a:pPr>
                <a:spcAft>
                  <a:spcPts val="600"/>
                </a:spcAft>
              </a:pPr>
              <a:t>17</a:t>
            </a:fld>
            <a:endParaRPr lang="en-US" dirty="0"/>
          </a:p>
        </p:txBody>
      </p:sp>
    </p:spTree>
    <p:extLst>
      <p:ext uri="{BB962C8B-B14F-4D97-AF65-F5344CB8AC3E}">
        <p14:creationId xmlns:p14="http://schemas.microsoft.com/office/powerpoint/2010/main" val="3534573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6D7A-B3BE-4195-A7AD-B568FB419D5C}"/>
              </a:ext>
            </a:extLst>
          </p:cNvPr>
          <p:cNvSpPr>
            <a:spLocks noGrp="1"/>
          </p:cNvSpPr>
          <p:nvPr>
            <p:ph type="title"/>
          </p:nvPr>
        </p:nvSpPr>
        <p:spPr/>
        <p:txBody>
          <a:bodyPr/>
          <a:lstStyle/>
          <a:p>
            <a:r>
              <a:rPr lang="en-US" dirty="0"/>
              <a:t>Job Coach — Common issues</a:t>
            </a:r>
          </a:p>
        </p:txBody>
      </p:sp>
      <p:sp>
        <p:nvSpPr>
          <p:cNvPr id="3" name="Content Placeholder 2">
            <a:extLst>
              <a:ext uri="{FF2B5EF4-FFF2-40B4-BE49-F238E27FC236}">
                <a16:creationId xmlns:a16="http://schemas.microsoft.com/office/drawing/2014/main" id="{7B2A617B-3CC3-4BBC-948B-0FF06D7B16BF}"/>
              </a:ext>
            </a:extLst>
          </p:cNvPr>
          <p:cNvSpPr>
            <a:spLocks noGrp="1"/>
          </p:cNvSpPr>
          <p:nvPr>
            <p:ph idx="1"/>
          </p:nvPr>
        </p:nvSpPr>
        <p:spPr/>
        <p:txBody>
          <a:bodyPr/>
          <a:lstStyle/>
          <a:p>
            <a:pPr>
              <a:spcAft>
                <a:spcPts val="1200"/>
              </a:spcAft>
            </a:pPr>
            <a:r>
              <a:rPr lang="en-US" sz="2800" dirty="0"/>
              <a:t>Who determines the appropriate job coach?</a:t>
            </a:r>
          </a:p>
          <a:p>
            <a:pPr>
              <a:spcAft>
                <a:spcPts val="1200"/>
              </a:spcAft>
            </a:pPr>
            <a:r>
              <a:rPr lang="en-US" sz="2800" dirty="0"/>
              <a:t>How long will the job coach be needed?</a:t>
            </a:r>
          </a:p>
          <a:p>
            <a:pPr>
              <a:spcAft>
                <a:spcPts val="1200"/>
              </a:spcAft>
            </a:pPr>
            <a:r>
              <a:rPr lang="en-US" sz="2800" dirty="0"/>
              <a:t>What about situations involving confidentiality?</a:t>
            </a:r>
          </a:p>
          <a:p>
            <a:endParaRPr lang="en-US" dirty="0"/>
          </a:p>
        </p:txBody>
      </p:sp>
      <p:sp>
        <p:nvSpPr>
          <p:cNvPr id="4" name="Slide Number Placeholder 3">
            <a:extLst>
              <a:ext uri="{FF2B5EF4-FFF2-40B4-BE49-F238E27FC236}">
                <a16:creationId xmlns:a16="http://schemas.microsoft.com/office/drawing/2014/main" id="{80063528-1131-4838-AB51-2024D25FA06A}"/>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1125289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3" name="Rectangle 31752">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55" name="Rectangle 31754">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757" name="Rectangle 31756">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1759" name="Rectangle 31758">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761" name="Rectangle 31760">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63" name="Group 31762">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31764" name="Rectangle 31763">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65" name="Rectangle 31764">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66" name="Rectangle 31765">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767" name="Rectangle 31766">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0723" name="Content Placeholder 2">
            <a:extLst>
              <a:ext uri="{FF2B5EF4-FFF2-40B4-BE49-F238E27FC236}">
                <a16:creationId xmlns:a16="http://schemas.microsoft.com/office/drawing/2014/main" id="{25CCA05F-BFDF-456A-8D59-F14D6B90BB13}"/>
              </a:ext>
            </a:extLst>
          </p:cNvPr>
          <p:cNvSpPr>
            <a:spLocks noGrp="1"/>
          </p:cNvSpPr>
          <p:nvPr>
            <p:ph type="title" idx="4294967295"/>
          </p:nvPr>
        </p:nvSpPr>
        <p:spPr>
          <a:xfrm>
            <a:off x="581248" y="5012452"/>
            <a:ext cx="10993438" cy="47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90000"/>
              </a:lnSpc>
              <a:spcBef>
                <a:spcPct val="20000"/>
              </a:spcBef>
              <a:spcAft>
                <a:spcPts val="600"/>
              </a:spcAft>
              <a:buClr>
                <a:schemeClr val="accent2"/>
              </a:buClr>
              <a:buSzPct val="92000"/>
              <a:buFont typeface="Wingdings 2" panose="05020102010507070707" pitchFamily="18" charset="2"/>
              <a:buNone/>
              <a:tabLst/>
              <a:defRPr/>
            </a:pPr>
            <a:r>
              <a:rPr kumimoji="0" lang="en-US" sz="3200" b="0" i="0" u="none" strike="noStrike" kern="1200" cap="none" spc="0" normalizeH="0" baseline="0" noProof="0" dirty="0">
                <a:ln>
                  <a:noFill/>
                </a:ln>
                <a:solidFill>
                  <a:schemeClr val="bg1"/>
                </a:solidFill>
                <a:effectLst/>
                <a:uLnTx/>
                <a:uFillTx/>
                <a:latin typeface="+mj-lt"/>
                <a:ea typeface="+mj-ea"/>
                <a:cs typeface="+mj-cs"/>
              </a:rPr>
              <a:t>WHO</a:t>
            </a:r>
            <a:r>
              <a:rPr kumimoji="0" lang="en-US" sz="3200" b="0" i="0" u="none" strike="noStrike" kern="1200" cap="none" spc="0" normalizeH="0" baseline="0" noProof="0" dirty="0">
                <a:ln>
                  <a:noFill/>
                </a:ln>
                <a:solidFill>
                  <a:schemeClr val="bg1"/>
                </a:solidFill>
                <a:effectLst/>
                <a:uLnTx/>
                <a:uFillTx/>
                <a:latin typeface="+mn-lt"/>
                <a:ea typeface="+mn-ea"/>
                <a:cs typeface="+mn-cs"/>
              </a:rPr>
              <a:t> </a:t>
            </a:r>
            <a:r>
              <a:rPr kumimoji="0" lang="en-US" sz="3200" b="0" i="0" u="none" strike="noStrike" kern="1200" cap="none" spc="0" normalizeH="0" baseline="0" noProof="0" dirty="0">
                <a:ln>
                  <a:noFill/>
                </a:ln>
                <a:solidFill>
                  <a:schemeClr val="bg1"/>
                </a:solidFill>
                <a:effectLst/>
                <a:uLnTx/>
                <a:uFillTx/>
                <a:latin typeface="+mj-lt"/>
                <a:ea typeface="+mj-ea"/>
                <a:cs typeface="+mj-cs"/>
              </a:rPr>
              <a:t>IS ACTUALLY PERFORMING THE JOB?</a:t>
            </a:r>
          </a:p>
        </p:txBody>
      </p:sp>
      <p:pic>
        <p:nvPicPr>
          <p:cNvPr id="3" name="Picture 2" descr="Two people looking at computer monitor">
            <a:extLst>
              <a:ext uri="{FF2B5EF4-FFF2-40B4-BE49-F238E27FC236}">
                <a16:creationId xmlns:a16="http://schemas.microsoft.com/office/drawing/2014/main" id="{3725C125-90BC-4CB1-B76D-92D4B90A96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46532" y="599725"/>
            <a:ext cx="11292143" cy="3557252"/>
          </a:xfrm>
          <a:prstGeom prst="rect">
            <a:avLst/>
          </a:prstGeom>
        </p:spPr>
      </p:pic>
      <p:sp>
        <p:nvSpPr>
          <p:cNvPr id="31748" name="Slide Number Placeholder 5">
            <a:extLst>
              <a:ext uri="{FF2B5EF4-FFF2-40B4-BE49-F238E27FC236}">
                <a16:creationId xmlns:a16="http://schemas.microsoft.com/office/drawing/2014/main" id="{A55B800E-AAA8-45B7-839D-D7C60D9B7E69}"/>
              </a:ext>
            </a:extLst>
          </p:cNvPr>
          <p:cNvSpPr>
            <a:spLocks noGrp="1"/>
          </p:cNvSpPr>
          <p:nvPr>
            <p:ph type="sldNum" sz="quarter" idx="12"/>
          </p:nvPr>
        </p:nvSpPr>
        <p:spPr bwMode="auto">
          <a:xfrm>
            <a:off x="10729027" y="44259"/>
            <a:ext cx="101644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spcAft>
                <a:spcPts val="600"/>
              </a:spcAft>
              <a:buFontTx/>
              <a:buNone/>
            </a:pPr>
            <a:fld id="{F9C56FA0-DA4D-4ADE-B39B-805EBC976E69}" type="slidenum">
              <a:rPr lang="en-US" altLang="en-US" sz="1600">
                <a:solidFill>
                  <a:srgbClr val="002060"/>
                </a:solidFill>
                <a:latin typeface="Arial Nova" panose="020B0504020202020204" pitchFamily="34" charset="0"/>
                <a:cs typeface="+mn-cs"/>
              </a:rPr>
              <a:pPr>
                <a:spcBef>
                  <a:spcPct val="0"/>
                </a:spcBef>
                <a:spcAft>
                  <a:spcPts val="600"/>
                </a:spcAft>
                <a:buFontTx/>
                <a:buNone/>
              </a:pPr>
              <a:t>19</a:t>
            </a:fld>
            <a:endParaRPr lang="en-US" altLang="en-US" sz="1600" dirty="0">
              <a:solidFill>
                <a:srgbClr val="002060"/>
              </a:solidFill>
              <a:latin typeface="Arial Nova" panose="020B0504020202020204" pitchFamily="34" charset="0"/>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a:t>
            </a:r>
          </a:p>
        </p:txBody>
      </p:sp>
      <p:graphicFrame>
        <p:nvGraphicFramePr>
          <p:cNvPr id="8" name="Content Placeholder 2" descr="Technical Difficulties&#10;Q&amp;A option at the bottom of the screen&#10;800-526-7234 or 877-781-9403 (TTY) - or Live Chat at AskJAN.org&#10;Frequently Asked Questions (FAQ)&#10;https://AskJAN.org/Training/JAN-Webcast-Frequently-Asked-Questions.cfm&#10;Questions for Presenters&#10;Q&amp;A option at the bottom of the screen">
            <a:extLst>
              <a:ext uri="{FF2B5EF4-FFF2-40B4-BE49-F238E27FC236}">
                <a16:creationId xmlns:a16="http://schemas.microsoft.com/office/drawing/2014/main" id="{4EBCF884-6B8F-417E-9493-91071CE480E5}"/>
              </a:ext>
            </a:extLst>
          </p:cNvPr>
          <p:cNvGraphicFramePr>
            <a:graphicFrameLocks noGrp="1"/>
          </p:cNvGraphicFramePr>
          <p:nvPr>
            <p:ph idx="1"/>
          </p:nvPr>
        </p:nvGraphicFramePr>
        <p:xfrm>
          <a:off x="581025" y="1998663"/>
          <a:ext cx="11029950" cy="4022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5">
            <a:extLst>
              <a:ext uri="{FF2B5EF4-FFF2-40B4-BE49-F238E27FC236}">
                <a16:creationId xmlns:a16="http://schemas.microsoft.com/office/drawing/2014/main" id="{90052940-8F7C-406C-80DE-3D3CB87F5278}"/>
              </a:ext>
            </a:extLst>
          </p:cNvPr>
          <p:cNvSpPr txBox="1">
            <a:spLocks/>
          </p:cNvSpPr>
          <p:nvPr/>
        </p:nvSpPr>
        <p:spPr bwMode="auto">
          <a:xfrm>
            <a:off x="10668000" y="55053"/>
            <a:ext cx="105250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algn="r" rtl="0" eaLnBrk="0" fontAlgn="base" hangingPunct="0">
              <a:spcBef>
                <a:spcPct val="20000"/>
              </a:spcBef>
              <a:spcAft>
                <a:spcPct val="0"/>
              </a:spcAft>
              <a:buFont typeface="Wingdings" panose="05000000000000000000" pitchFamily="2" charset="2"/>
              <a:defRPr sz="3200" kern="1200">
                <a:solidFill>
                  <a:srgbClr val="002C5F"/>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9pPr>
          </a:lstStyle>
          <a:p>
            <a:pPr marL="0" marR="0" lvl="0" indent="0" algn="r" defTabSz="914400" rtl="0" eaLnBrk="0" fontAlgn="base" latinLnBrk="0" hangingPunct="0">
              <a:lnSpc>
                <a:spcPct val="90000"/>
              </a:lnSpc>
              <a:spcBef>
                <a:spcPct val="0"/>
              </a:spcBef>
              <a:spcAft>
                <a:spcPts val="600"/>
              </a:spcAft>
              <a:buClrTx/>
              <a:buSzTx/>
              <a:buFont typeface="Wingdings" panose="05000000000000000000" pitchFamily="2" charset="2"/>
              <a:buNone/>
              <a:tabLst/>
              <a:defRPr/>
            </a:pPr>
            <a:fld id="{77F2DD57-9366-4A27-A380-7ED1C9C20694}" type="slidenum">
              <a:rPr kumimoji="0" lang="en-US" altLang="en-US" sz="1600" b="0" i="0" u="none" strike="noStrike" kern="1200" cap="none" spc="0" normalizeH="0" baseline="0" noProof="0" smtClean="0">
                <a:ln>
                  <a:noFill/>
                </a:ln>
                <a:solidFill>
                  <a:srgbClr val="1A3260"/>
                </a:solidFill>
                <a:effectLst/>
                <a:uLnTx/>
                <a:uFillTx/>
                <a:latin typeface="Arial Nova" panose="020B0504020202020204" pitchFamily="34" charset="0"/>
                <a:ea typeface="+mn-ea"/>
                <a:cs typeface="Arial" panose="020B0604020202020204" pitchFamily="34" charset="0"/>
              </a:rPr>
              <a:pPr marL="0" marR="0" lvl="0" indent="0" algn="r" defTabSz="914400" rtl="0" eaLnBrk="0" fontAlgn="base" latinLnBrk="0" hangingPunct="0">
                <a:lnSpc>
                  <a:spcPct val="90000"/>
                </a:lnSpc>
                <a:spcBef>
                  <a:spcPct val="0"/>
                </a:spcBef>
                <a:spcAft>
                  <a:spcPts val="600"/>
                </a:spcAft>
                <a:buClrTx/>
                <a:buSzTx/>
                <a:buFont typeface="Wingdings" panose="05000000000000000000" pitchFamily="2" charset="2"/>
                <a:buNone/>
                <a:tabLst/>
                <a:defRPr/>
              </a:pPr>
              <a:t>2</a:t>
            </a:fld>
            <a:endParaRPr kumimoji="0" lang="en-US" altLang="en-US" sz="1600" b="0" i="0" u="none" strike="noStrike" kern="1200" cap="none" spc="0" normalizeH="0" baseline="0" noProof="0" dirty="0">
              <a:ln>
                <a:noFill/>
              </a:ln>
              <a:solidFill>
                <a:srgbClr val="1A32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8389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41" name="Rectangle 34840">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43" name="Rectangle 34842">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5" name="Title 1">
            <a:extLst>
              <a:ext uri="{FF2B5EF4-FFF2-40B4-BE49-F238E27FC236}">
                <a16:creationId xmlns:a16="http://schemas.microsoft.com/office/drawing/2014/main" id="{C602AF56-F625-4F48-A928-696FC5924945}"/>
              </a:ext>
            </a:extLst>
          </p:cNvPr>
          <p:cNvSpPr>
            <a:spLocks noGrp="1"/>
          </p:cNvSpPr>
          <p:nvPr>
            <p:ph type="title"/>
          </p:nvPr>
        </p:nvSpPr>
        <p:spPr>
          <a:xfrm>
            <a:off x="959157" y="1113764"/>
            <a:ext cx="3269749" cy="4624327"/>
          </a:xfrm>
        </p:spPr>
        <p:txBody>
          <a:bodyPr anchor="ctr">
            <a:normAutofit/>
          </a:bodyPr>
          <a:lstStyle/>
          <a:p>
            <a:pPr eaLnBrk="1" hangingPunct="1"/>
            <a:r>
              <a:rPr lang="en-US" altLang="en-US" dirty="0">
                <a:solidFill>
                  <a:srgbClr val="FFFFFF"/>
                </a:solidFill>
                <a:latin typeface="Arial Nova" panose="020B0504020202020204" pitchFamily="34" charset="0"/>
              </a:rPr>
              <a:t>Situation: </a:t>
            </a:r>
            <a:br>
              <a:rPr lang="en-US" altLang="en-US" dirty="0">
                <a:solidFill>
                  <a:srgbClr val="FFFFFF"/>
                </a:solidFill>
                <a:latin typeface="Arial Nova" panose="020B0504020202020204" pitchFamily="34" charset="0"/>
              </a:rPr>
            </a:br>
            <a:r>
              <a:rPr lang="en-US" altLang="en-US" dirty="0">
                <a:solidFill>
                  <a:srgbClr val="FFFFFF"/>
                </a:solidFill>
                <a:latin typeface="Arial Nova" panose="020B0504020202020204" pitchFamily="34" charset="0"/>
              </a:rPr>
              <a:t>Job Coach</a:t>
            </a:r>
          </a:p>
        </p:txBody>
      </p:sp>
      <p:sp>
        <p:nvSpPr>
          <p:cNvPr id="34819" name="Content Placeholder 2">
            <a:extLst>
              <a:ext uri="{FF2B5EF4-FFF2-40B4-BE49-F238E27FC236}">
                <a16:creationId xmlns:a16="http://schemas.microsoft.com/office/drawing/2014/main" id="{0C3D3126-DD49-4B39-B1F6-233C4CAFDE85}"/>
              </a:ext>
            </a:extLst>
          </p:cNvPr>
          <p:cNvSpPr>
            <a:spLocks noGrp="1"/>
          </p:cNvSpPr>
          <p:nvPr>
            <p:ph idx="1"/>
          </p:nvPr>
        </p:nvSpPr>
        <p:spPr>
          <a:xfrm>
            <a:off x="5155905" y="1113764"/>
            <a:ext cx="6108179" cy="4624327"/>
          </a:xfrm>
        </p:spPr>
        <p:txBody>
          <a:bodyPr anchor="ctr">
            <a:normAutofit/>
          </a:bodyPr>
          <a:lstStyle/>
          <a:p>
            <a:pPr marL="0" indent="0">
              <a:spcBef>
                <a:spcPts val="300"/>
              </a:spcBef>
              <a:buNone/>
              <a:defRPr/>
            </a:pPr>
            <a:r>
              <a:rPr lang="en-US" b="0" dirty="0">
                <a:latin typeface="Arial" charset="0"/>
                <a:cs typeface="Arial" charset="0"/>
              </a:rPr>
              <a:t>A newly hired school janitor with an intellectual disability was having trouble learning the job and staying on task. The employee was easily distracted and liked to talk to the students when he was supposed to be working.</a:t>
            </a:r>
          </a:p>
        </p:txBody>
      </p:sp>
      <p:sp>
        <p:nvSpPr>
          <p:cNvPr id="33796" name="Slide Number Placeholder 5">
            <a:extLst>
              <a:ext uri="{FF2B5EF4-FFF2-40B4-BE49-F238E27FC236}">
                <a16:creationId xmlns:a16="http://schemas.microsoft.com/office/drawing/2014/main" id="{07861AA7-06A3-4F79-B1BA-26D24F72DF7A}"/>
              </a:ext>
            </a:extLst>
          </p:cNvPr>
          <p:cNvSpPr>
            <a:spLocks noGrp="1"/>
          </p:cNvSpPr>
          <p:nvPr>
            <p:ph type="sldNum" sz="quarter" idx="12"/>
          </p:nvPr>
        </p:nvSpPr>
        <p:spPr bwMode="auto">
          <a:xfrm>
            <a:off x="10737830" y="1205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defTabSz="457200" rtl="0" eaLnBrk="1" fontAlgn="auto" latinLnBrk="0" hangingPunct="1">
              <a:lnSpc>
                <a:spcPct val="90000"/>
              </a:lnSpc>
              <a:spcBef>
                <a:spcPct val="0"/>
              </a:spcBef>
              <a:spcAft>
                <a:spcPts val="600"/>
              </a:spcAft>
              <a:buClrTx/>
              <a:buSzTx/>
              <a:buFontTx/>
              <a:buNone/>
              <a:tabLst/>
              <a:defRPr/>
            </a:pPr>
            <a:fld id="{BA753D72-B176-46F0-A7CC-111BCEF544FB}" type="slidenum">
              <a:rPr kumimoji="0" lang="en-US" altLang="en-US" sz="1600" b="0" i="0" u="none" strike="noStrike" kern="1200" cap="none" spc="0" normalizeH="0" baseline="0" noProof="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defTabSz="457200" rtl="0" eaLnBrk="1" fontAlgn="auto" latinLnBrk="0" hangingPunct="1">
                <a:lnSpc>
                  <a:spcPct val="90000"/>
                </a:lnSpc>
                <a:spcBef>
                  <a:spcPct val="0"/>
                </a:spcBef>
                <a:spcAft>
                  <a:spcPts val="600"/>
                </a:spcAft>
                <a:buClrTx/>
                <a:buSzTx/>
                <a:buFontTx/>
                <a:buNone/>
                <a:tabLst/>
                <a:defRPr/>
              </a:pPr>
              <a:t>20</a:t>
            </a:fld>
            <a:endParaRPr kumimoji="0" lang="en-US" alt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564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CC95-D127-4B69-BD7D-AA06DCB34E2E}"/>
              </a:ext>
            </a:extLst>
          </p:cNvPr>
          <p:cNvSpPr>
            <a:spLocks noGrp="1"/>
          </p:cNvSpPr>
          <p:nvPr>
            <p:ph type="title"/>
          </p:nvPr>
        </p:nvSpPr>
        <p:spPr>
          <a:xfrm>
            <a:off x="581192" y="702156"/>
            <a:ext cx="11029616" cy="1013800"/>
          </a:xfrm>
        </p:spPr>
        <p:txBody>
          <a:bodyPr>
            <a:normAutofit/>
          </a:bodyPr>
          <a:lstStyle/>
          <a:p>
            <a:r>
              <a:rPr lang="en-US" dirty="0"/>
              <a:t>Support person</a:t>
            </a:r>
          </a:p>
        </p:txBody>
      </p:sp>
      <p:sp>
        <p:nvSpPr>
          <p:cNvPr id="11" name="Rectangle 10">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descr="Heart-shaped puzzle missing one piece at the centre">
            <a:extLst>
              <a:ext uri="{FF2B5EF4-FFF2-40B4-BE49-F238E27FC236}">
                <a16:creationId xmlns:a16="http://schemas.microsoft.com/office/drawing/2014/main" id="{1D76760E-8A45-4CD1-898A-2C5A68A5EEF9}"/>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p:blipFill>
        <p:spPr bwMode="auto">
          <a:xfrm>
            <a:off x="657225" y="2361056"/>
            <a:ext cx="4962525" cy="36492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2D159D64-296F-4BED-9659-02FBBA460C6F}"/>
              </a:ext>
            </a:extLst>
          </p:cNvPr>
          <p:cNvSpPr>
            <a:spLocks noGrp="1"/>
          </p:cNvSpPr>
          <p:nvPr>
            <p:ph idx="1"/>
          </p:nvPr>
        </p:nvSpPr>
        <p:spPr>
          <a:xfrm>
            <a:off x="6335805" y="2180496"/>
            <a:ext cx="5275001" cy="4045683"/>
          </a:xfrm>
        </p:spPr>
        <p:txBody>
          <a:bodyPr>
            <a:normAutofit/>
          </a:bodyPr>
          <a:lstStyle/>
          <a:p>
            <a:r>
              <a:rPr lang="en-US" dirty="0"/>
              <a:t>Helps take notes</a:t>
            </a:r>
          </a:p>
          <a:p>
            <a:r>
              <a:rPr lang="en-US" dirty="0"/>
              <a:t>Provides comfort and encouragement</a:t>
            </a:r>
          </a:p>
          <a:p>
            <a:r>
              <a:rPr lang="en-US" dirty="0"/>
              <a:t>Eases apprehension</a:t>
            </a:r>
          </a:p>
          <a:p>
            <a:r>
              <a:rPr lang="en-US" dirty="0"/>
              <a:t>Provides moral support </a:t>
            </a:r>
          </a:p>
          <a:p>
            <a:r>
              <a:rPr lang="en-US" dirty="0"/>
              <a:t>Provides explanations and </a:t>
            </a:r>
            <a:br>
              <a:rPr lang="en-US" dirty="0"/>
            </a:br>
            <a:r>
              <a:rPr lang="en-US" dirty="0"/>
              <a:t>aids comprehension </a:t>
            </a:r>
          </a:p>
        </p:txBody>
      </p:sp>
      <p:sp>
        <p:nvSpPr>
          <p:cNvPr id="4" name="Slide Number Placeholder 3">
            <a:extLst>
              <a:ext uri="{FF2B5EF4-FFF2-40B4-BE49-F238E27FC236}">
                <a16:creationId xmlns:a16="http://schemas.microsoft.com/office/drawing/2014/main" id="{6AA3DEE2-E7B0-4FB5-BE7D-72CF8FE525D2}"/>
              </a:ext>
            </a:extLst>
          </p:cNvPr>
          <p:cNvSpPr>
            <a:spLocks noGrp="1"/>
          </p:cNvSpPr>
          <p:nvPr>
            <p:ph type="sldNum" sz="quarter" idx="12"/>
          </p:nvPr>
        </p:nvSpPr>
        <p:spPr>
          <a:xfrm>
            <a:off x="10666786" y="38723"/>
            <a:ext cx="1052508" cy="365125"/>
          </a:xfrm>
        </p:spPr>
        <p:txBody>
          <a:bodyPr>
            <a:normAutofit/>
          </a:bodyPr>
          <a:lstStyle/>
          <a:p>
            <a:pPr>
              <a:spcAft>
                <a:spcPts val="600"/>
              </a:spcAft>
            </a:pPr>
            <a:fld id="{D57F1E4F-1CFF-5643-939E-217C01CDF565}" type="slidenum">
              <a:rPr lang="en-US" smtClean="0"/>
              <a:pPr>
                <a:spcAft>
                  <a:spcPts val="600"/>
                </a:spcAft>
              </a:pPr>
              <a:t>21</a:t>
            </a:fld>
            <a:endParaRPr lang="en-US" dirty="0"/>
          </a:p>
        </p:txBody>
      </p:sp>
    </p:spTree>
    <p:extLst>
      <p:ext uri="{BB962C8B-B14F-4D97-AF65-F5344CB8AC3E}">
        <p14:creationId xmlns:p14="http://schemas.microsoft.com/office/powerpoint/2010/main" val="61536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6D7A-B3BE-4195-A7AD-B568FB419D5C}"/>
              </a:ext>
            </a:extLst>
          </p:cNvPr>
          <p:cNvSpPr>
            <a:spLocks noGrp="1"/>
          </p:cNvSpPr>
          <p:nvPr>
            <p:ph type="title"/>
          </p:nvPr>
        </p:nvSpPr>
        <p:spPr/>
        <p:txBody>
          <a:bodyPr/>
          <a:lstStyle/>
          <a:p>
            <a:r>
              <a:rPr lang="en-US" dirty="0"/>
              <a:t>Support Person — Common Issues</a:t>
            </a:r>
          </a:p>
        </p:txBody>
      </p:sp>
      <p:sp>
        <p:nvSpPr>
          <p:cNvPr id="3" name="Content Placeholder 2">
            <a:extLst>
              <a:ext uri="{FF2B5EF4-FFF2-40B4-BE49-F238E27FC236}">
                <a16:creationId xmlns:a16="http://schemas.microsoft.com/office/drawing/2014/main" id="{7B2A617B-3CC3-4BBC-948B-0FF06D7B16BF}"/>
              </a:ext>
            </a:extLst>
          </p:cNvPr>
          <p:cNvSpPr>
            <a:spLocks noGrp="1"/>
          </p:cNvSpPr>
          <p:nvPr>
            <p:ph idx="1"/>
          </p:nvPr>
        </p:nvSpPr>
        <p:spPr/>
        <p:txBody>
          <a:bodyPr>
            <a:normAutofit/>
          </a:bodyPr>
          <a:lstStyle/>
          <a:p>
            <a:pPr>
              <a:spcAft>
                <a:spcPts val="1200"/>
              </a:spcAft>
            </a:pPr>
            <a:r>
              <a:rPr lang="en-US" sz="2800" dirty="0"/>
              <a:t>Mama bear instincts</a:t>
            </a:r>
          </a:p>
          <a:p>
            <a:pPr>
              <a:spcAft>
                <a:spcPts val="1200"/>
              </a:spcAft>
            </a:pPr>
            <a:r>
              <a:rPr lang="en-US" sz="2800" dirty="0"/>
              <a:t>Support person taking over the meeting</a:t>
            </a:r>
          </a:p>
          <a:p>
            <a:pPr>
              <a:spcAft>
                <a:spcPts val="1200"/>
              </a:spcAft>
            </a:pPr>
            <a:r>
              <a:rPr lang="en-US" sz="2800" dirty="0"/>
              <a:t>Who picks the support person?</a:t>
            </a:r>
          </a:p>
          <a:p>
            <a:pPr>
              <a:spcAft>
                <a:spcPts val="1200"/>
              </a:spcAft>
            </a:pPr>
            <a:r>
              <a:rPr lang="en-US" sz="2800" dirty="0"/>
              <a:t>Only there to meet disability-related need of the employee</a:t>
            </a:r>
          </a:p>
        </p:txBody>
      </p:sp>
      <p:sp>
        <p:nvSpPr>
          <p:cNvPr id="4" name="Slide Number Placeholder 3">
            <a:extLst>
              <a:ext uri="{FF2B5EF4-FFF2-40B4-BE49-F238E27FC236}">
                <a16:creationId xmlns:a16="http://schemas.microsoft.com/office/drawing/2014/main" id="{80063528-1131-4838-AB51-2024D25FA06A}"/>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959061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CC95-D127-4B69-BD7D-AA06DCB34E2E}"/>
              </a:ext>
            </a:extLst>
          </p:cNvPr>
          <p:cNvSpPr>
            <a:spLocks noGrp="1"/>
          </p:cNvSpPr>
          <p:nvPr>
            <p:ph type="title"/>
          </p:nvPr>
        </p:nvSpPr>
        <p:spPr>
          <a:xfrm>
            <a:off x="581192" y="702156"/>
            <a:ext cx="11029616" cy="1013800"/>
          </a:xfrm>
        </p:spPr>
        <p:txBody>
          <a:bodyPr>
            <a:normAutofit/>
          </a:bodyPr>
          <a:lstStyle/>
          <a:p>
            <a:r>
              <a:rPr lang="en-US" dirty="0"/>
              <a:t>mentor</a:t>
            </a:r>
          </a:p>
        </p:txBody>
      </p:sp>
      <p:sp>
        <p:nvSpPr>
          <p:cNvPr id="11" name="Rectangle 10">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1D76760E-8A45-4CD1-898A-2C5A68A5EEF9}"/>
              </a:ext>
              <a:ext uri="{C183D7F6-B498-43B3-948B-1728B52AA6E4}">
                <adec:decorative xmlns:adec="http://schemas.microsoft.com/office/drawing/2017/decorative" val="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657225" y="2361056"/>
            <a:ext cx="4962525" cy="36492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2D159D64-296F-4BED-9659-02FBBA460C6F}"/>
              </a:ext>
            </a:extLst>
          </p:cNvPr>
          <p:cNvSpPr>
            <a:spLocks noGrp="1"/>
          </p:cNvSpPr>
          <p:nvPr>
            <p:ph idx="1"/>
          </p:nvPr>
        </p:nvSpPr>
        <p:spPr>
          <a:xfrm>
            <a:off x="6335805" y="2180496"/>
            <a:ext cx="5275001" cy="4045683"/>
          </a:xfrm>
        </p:spPr>
        <p:txBody>
          <a:bodyPr>
            <a:normAutofit/>
          </a:bodyPr>
          <a:lstStyle/>
          <a:p>
            <a:r>
              <a:rPr lang="en-US" dirty="0"/>
              <a:t>Should be experienced and trusted</a:t>
            </a:r>
          </a:p>
          <a:p>
            <a:r>
              <a:rPr lang="en-US" dirty="0"/>
              <a:t>Aids in relationship building</a:t>
            </a:r>
          </a:p>
          <a:p>
            <a:r>
              <a:rPr lang="en-US" dirty="0"/>
              <a:t>Helps understand workplace culture and policy </a:t>
            </a:r>
          </a:p>
          <a:p>
            <a:r>
              <a:rPr lang="en-US" dirty="0"/>
              <a:t>Helps consider accommodation options</a:t>
            </a:r>
          </a:p>
        </p:txBody>
      </p:sp>
      <p:sp>
        <p:nvSpPr>
          <p:cNvPr id="4" name="Slide Number Placeholder 3">
            <a:extLst>
              <a:ext uri="{FF2B5EF4-FFF2-40B4-BE49-F238E27FC236}">
                <a16:creationId xmlns:a16="http://schemas.microsoft.com/office/drawing/2014/main" id="{6AA3DEE2-E7B0-4FB5-BE7D-72CF8FE525D2}"/>
              </a:ext>
            </a:extLst>
          </p:cNvPr>
          <p:cNvSpPr>
            <a:spLocks noGrp="1"/>
          </p:cNvSpPr>
          <p:nvPr>
            <p:ph type="sldNum" sz="quarter" idx="12"/>
          </p:nvPr>
        </p:nvSpPr>
        <p:spPr>
          <a:xfrm>
            <a:off x="10659309" y="55053"/>
            <a:ext cx="1052508" cy="365125"/>
          </a:xfrm>
        </p:spPr>
        <p:txBody>
          <a:bodyPr>
            <a:normAutofit/>
          </a:bodyPr>
          <a:lstStyle/>
          <a:p>
            <a:pPr>
              <a:spcAft>
                <a:spcPts val="600"/>
              </a:spcAft>
            </a:pPr>
            <a:fld id="{D57F1E4F-1CFF-5643-939E-217C01CDF565}" type="slidenum">
              <a:rPr lang="en-US" smtClean="0"/>
              <a:pPr>
                <a:spcAft>
                  <a:spcPts val="600"/>
                </a:spcAft>
              </a:pPr>
              <a:t>23</a:t>
            </a:fld>
            <a:endParaRPr lang="en-US" dirty="0"/>
          </a:p>
        </p:txBody>
      </p:sp>
    </p:spTree>
    <p:extLst>
      <p:ext uri="{BB962C8B-B14F-4D97-AF65-F5344CB8AC3E}">
        <p14:creationId xmlns:p14="http://schemas.microsoft.com/office/powerpoint/2010/main" val="3087872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B6D7A-B3BE-4195-A7AD-B568FB419D5C}"/>
              </a:ext>
            </a:extLst>
          </p:cNvPr>
          <p:cNvSpPr>
            <a:spLocks noGrp="1"/>
          </p:cNvSpPr>
          <p:nvPr>
            <p:ph type="title"/>
          </p:nvPr>
        </p:nvSpPr>
        <p:spPr/>
        <p:txBody>
          <a:bodyPr/>
          <a:lstStyle/>
          <a:p>
            <a:r>
              <a:rPr lang="en-US" dirty="0"/>
              <a:t>Mentor — Common Issues</a:t>
            </a:r>
          </a:p>
        </p:txBody>
      </p:sp>
      <p:sp>
        <p:nvSpPr>
          <p:cNvPr id="3" name="Content Placeholder 2">
            <a:extLst>
              <a:ext uri="{FF2B5EF4-FFF2-40B4-BE49-F238E27FC236}">
                <a16:creationId xmlns:a16="http://schemas.microsoft.com/office/drawing/2014/main" id="{7B2A617B-3CC3-4BBC-948B-0FF06D7B16BF}"/>
              </a:ext>
            </a:extLst>
          </p:cNvPr>
          <p:cNvSpPr>
            <a:spLocks noGrp="1"/>
          </p:cNvSpPr>
          <p:nvPr>
            <p:ph idx="1"/>
          </p:nvPr>
        </p:nvSpPr>
        <p:spPr/>
        <p:txBody>
          <a:bodyPr/>
          <a:lstStyle/>
          <a:p>
            <a:pPr>
              <a:spcAft>
                <a:spcPts val="1200"/>
              </a:spcAft>
            </a:pPr>
            <a:r>
              <a:rPr lang="en-US" sz="2800" dirty="0"/>
              <a:t>Who selects the mentor?</a:t>
            </a:r>
          </a:p>
          <a:p>
            <a:pPr>
              <a:spcAft>
                <a:spcPts val="1200"/>
              </a:spcAft>
            </a:pPr>
            <a:r>
              <a:rPr lang="en-US" sz="2800" dirty="0"/>
              <a:t>What will the mentor do?</a:t>
            </a:r>
          </a:p>
          <a:p>
            <a:pPr>
              <a:spcAft>
                <a:spcPts val="1200"/>
              </a:spcAft>
            </a:pPr>
            <a:r>
              <a:rPr lang="en-US" sz="2800" dirty="0"/>
              <a:t>How to make sure a mentor is effective</a:t>
            </a:r>
          </a:p>
          <a:p>
            <a:endParaRPr lang="en-US" dirty="0"/>
          </a:p>
        </p:txBody>
      </p:sp>
      <p:sp>
        <p:nvSpPr>
          <p:cNvPr id="4" name="Slide Number Placeholder 3">
            <a:extLst>
              <a:ext uri="{FF2B5EF4-FFF2-40B4-BE49-F238E27FC236}">
                <a16:creationId xmlns:a16="http://schemas.microsoft.com/office/drawing/2014/main" id="{80063528-1131-4838-AB51-2024D25FA06A}"/>
              </a:ext>
            </a:extLst>
          </p:cNvPr>
          <p:cNvSpPr>
            <a:spLocks noGrp="1"/>
          </p:cNvSpPr>
          <p:nvPr>
            <p:ph type="sldNum" sz="quarter" idx="12"/>
          </p:nvPr>
        </p:nvSpPr>
        <p:spPr/>
        <p:txBody>
          <a:bodyPr/>
          <a:lstStyle/>
          <a:p>
            <a:fld id="{D57F1E4F-1CFF-5643-939E-217C01CDF565}" type="slidenum">
              <a:rPr lang="en-US" sz="1600" smtClean="0">
                <a:solidFill>
                  <a:srgbClr val="002060"/>
                </a:solidFill>
                <a:latin typeface="Arial Nova" panose="020B0504020202020204" pitchFamily="34" charset="0"/>
              </a:rPr>
              <a:pPr/>
              <a:t>24</a:t>
            </a:fld>
            <a:endParaRPr 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91562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041C6540-FC64-47E3-9492-60AC71C4C11A}"/>
              </a:ext>
              <a:ext uri="{C183D7F6-B498-43B3-948B-1728B52AA6E4}">
                <adec:decorative xmlns:adec="http://schemas.microsoft.com/office/drawing/2017/decorative" val="1"/>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p:blipFill>
        <p:spPr>
          <a:xfrm>
            <a:off x="14045" y="10"/>
            <a:ext cx="12191980" cy="685799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6137D56-B101-4AC9-9F9A-CC9D47FB3C67}"/>
              </a:ext>
            </a:extLst>
          </p:cNvPr>
          <p:cNvSpPr>
            <a:spLocks noGrp="1"/>
          </p:cNvSpPr>
          <p:nvPr>
            <p:ph type="title"/>
          </p:nvPr>
        </p:nvSpPr>
        <p:spPr>
          <a:xfrm>
            <a:off x="581191" y="4572000"/>
            <a:ext cx="10993549" cy="1441342"/>
          </a:xfrm>
        </p:spPr>
        <p:txBody>
          <a:bodyPr vert="horz" lIns="91440" tIns="45720" rIns="91440" bIns="45720" rtlCol="0" anchor="b">
            <a:normAutofit/>
          </a:bodyPr>
          <a:lstStyle/>
          <a:p>
            <a:pPr algn="ctr"/>
            <a:r>
              <a:rPr lang="en-US" sz="4000" dirty="0"/>
              <a:t>Use the Q&amp;A Option to Submit (2) </a:t>
            </a:r>
          </a:p>
        </p:txBody>
      </p:sp>
      <p:sp>
        <p:nvSpPr>
          <p:cNvPr id="4" name="Slide Number Placeholder 3">
            <a:extLst>
              <a:ext uri="{FF2B5EF4-FFF2-40B4-BE49-F238E27FC236}">
                <a16:creationId xmlns:a16="http://schemas.microsoft.com/office/drawing/2014/main" id="{2C85DF0A-65C4-46B6-BE5E-52F79DAC023F}"/>
              </a:ext>
            </a:extLst>
          </p:cNvPr>
          <p:cNvSpPr>
            <a:spLocks noGrp="1"/>
          </p:cNvSpPr>
          <p:nvPr>
            <p:ph type="sldNum" sz="quarter" idx="12"/>
          </p:nvPr>
        </p:nvSpPr>
        <p:spPr>
          <a:xfrm>
            <a:off x="10729027" y="44264"/>
            <a:ext cx="101644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25</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54958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918" name="Rectangle 37917">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eart-shaped yarn">
            <a:extLst>
              <a:ext uri="{FF2B5EF4-FFF2-40B4-BE49-F238E27FC236}">
                <a16:creationId xmlns:a16="http://schemas.microsoft.com/office/drawing/2014/main" id="{76073647-50D5-32C6-6299-286D4B6AE400}"/>
              </a:ext>
              <a:ext uri="{C183D7F6-B498-43B3-948B-1728B52AA6E4}">
                <adec:decorative xmlns:adec="http://schemas.microsoft.com/office/drawing/2017/decorative" val="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20" y="0"/>
            <a:ext cx="12191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920" name="Group 37919">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37921" name="Rectangle 37920">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37922" name="Rectangle 37921">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7891" name="Title 1">
            <a:extLst>
              <a:ext uri="{FF2B5EF4-FFF2-40B4-BE49-F238E27FC236}">
                <a16:creationId xmlns:a16="http://schemas.microsoft.com/office/drawing/2014/main" id="{63331AF3-6F51-5190-3A70-DAD35A53BF9A}"/>
              </a:ext>
            </a:extLst>
          </p:cNvPr>
          <p:cNvSpPr>
            <a:spLocks noGrp="1"/>
          </p:cNvSpPr>
          <p:nvPr>
            <p:ph type="title"/>
          </p:nvPr>
        </p:nvSpPr>
        <p:spPr>
          <a:xfrm>
            <a:off x="587207" y="1769670"/>
            <a:ext cx="3412067" cy="3318649"/>
          </a:xfrm>
        </p:spPr>
        <p:txBody>
          <a:bodyPr anchor="ctr">
            <a:normAutofit/>
          </a:bodyPr>
          <a:lstStyle/>
          <a:p>
            <a:r>
              <a:rPr lang="en-US" altLang="en-US" dirty="0"/>
              <a:t>Heartbeat</a:t>
            </a:r>
            <a:br>
              <a:rPr lang="en-US" altLang="en-US" dirty="0"/>
            </a:br>
            <a:r>
              <a:rPr lang="en-US" altLang="en-US" dirty="0"/>
              <a:t>Accommodation</a:t>
            </a:r>
            <a:br>
              <a:rPr lang="en-US" altLang="en-US" dirty="0"/>
            </a:br>
            <a:br>
              <a:rPr lang="en-US" altLang="en-US" dirty="0"/>
            </a:br>
            <a:r>
              <a:rPr lang="en-US" altLang="en-US" sz="2800" dirty="0">
                <a:solidFill>
                  <a:schemeClr val="bg1"/>
                </a:solidFill>
              </a:rPr>
              <a:t>Personal Attendant Services (PAS)</a:t>
            </a:r>
            <a:br>
              <a:rPr lang="en-US" dirty="0">
                <a:solidFill>
                  <a:schemeClr val="bg1"/>
                </a:solidFill>
              </a:rPr>
            </a:br>
            <a:endParaRPr lang="en-US" altLang="en-US" dirty="0"/>
          </a:p>
        </p:txBody>
      </p:sp>
      <p:sp>
        <p:nvSpPr>
          <p:cNvPr id="37892" name="Slide Number Placeholder 5">
            <a:extLst>
              <a:ext uri="{FF2B5EF4-FFF2-40B4-BE49-F238E27FC236}">
                <a16:creationId xmlns:a16="http://schemas.microsoft.com/office/drawing/2014/main" id="{D484715F-E3BC-F4BA-E293-67A2F4777078}"/>
              </a:ext>
            </a:extLst>
          </p:cNvPr>
          <p:cNvSpPr>
            <a:spLocks noGrp="1"/>
          </p:cNvSpPr>
          <p:nvPr>
            <p:ph type="sldNum" sz="quarter" idx="12"/>
          </p:nvPr>
        </p:nvSpPr>
        <p:spPr bwMode="auto">
          <a:xfrm>
            <a:off x="3454400" y="766071"/>
            <a:ext cx="544874"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9F84A3A4-081F-4175-B9FA-2101529D045B}" type="slidenum">
              <a:rPr lang="en-US" altLang="en-US" sz="1600">
                <a:solidFill>
                  <a:schemeClr val="bg1"/>
                </a:solidFill>
                <a:latin typeface="Arial Nova" panose="020B0504020202020204" pitchFamily="34" charset="0"/>
              </a:rPr>
              <a:pPr>
                <a:lnSpc>
                  <a:spcPct val="90000"/>
                </a:lnSpc>
                <a:spcBef>
                  <a:spcPct val="0"/>
                </a:spcBef>
                <a:spcAft>
                  <a:spcPts val="600"/>
                </a:spcAft>
                <a:buFontTx/>
                <a:buNone/>
              </a:pPr>
              <a:t>26</a:t>
            </a:fld>
            <a:endParaRPr lang="en-US" altLang="en-US" sz="1600" dirty="0">
              <a:solidFill>
                <a:schemeClr val="bg1"/>
              </a:solidFill>
              <a:latin typeface="Arial Nova" panose="020B05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ortrait of nurse in blue scrubs">
            <a:extLst>
              <a:ext uri="{FF2B5EF4-FFF2-40B4-BE49-F238E27FC236}">
                <a16:creationId xmlns:a16="http://schemas.microsoft.com/office/drawing/2014/main" id="{982C3108-4F17-4351-9E3A-80B8A6C74FA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grpSp>
        <p:nvGrpSpPr>
          <p:cNvPr id="27" name="Group 26">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8" name="Rectangle 27">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FA81144-3C37-450D-8787-201007B1E424}"/>
              </a:ext>
            </a:extLst>
          </p:cNvPr>
          <p:cNvSpPr>
            <a:spLocks noGrp="1"/>
          </p:cNvSpPr>
          <p:nvPr>
            <p:ph type="title"/>
          </p:nvPr>
        </p:nvSpPr>
        <p:spPr>
          <a:xfrm>
            <a:off x="584200" y="1006956"/>
            <a:ext cx="3412067" cy="1372177"/>
          </a:xfrm>
        </p:spPr>
        <p:txBody>
          <a:bodyPr anchor="ctr">
            <a:normAutofit/>
          </a:bodyPr>
          <a:lstStyle/>
          <a:p>
            <a:r>
              <a:rPr lang="en-US"/>
              <a:t>Personal</a:t>
            </a:r>
            <a:br>
              <a:rPr lang="en-US"/>
            </a:br>
            <a:r>
              <a:rPr lang="en-US"/>
              <a:t>attendant </a:t>
            </a:r>
            <a:br>
              <a:rPr lang="en-US"/>
            </a:br>
            <a:r>
              <a:rPr lang="en-US"/>
              <a:t>services</a:t>
            </a:r>
          </a:p>
        </p:txBody>
      </p:sp>
      <p:sp>
        <p:nvSpPr>
          <p:cNvPr id="4" name="Slide Number Placeholder 3">
            <a:extLst>
              <a:ext uri="{FF2B5EF4-FFF2-40B4-BE49-F238E27FC236}">
                <a16:creationId xmlns:a16="http://schemas.microsoft.com/office/drawing/2014/main" id="{B1E203EB-8E89-4D3F-A362-E683D695817E}"/>
              </a:ext>
            </a:extLst>
          </p:cNvPr>
          <p:cNvSpPr>
            <a:spLocks noGrp="1"/>
          </p:cNvSpPr>
          <p:nvPr>
            <p:ph type="sldNum" sz="quarter" idx="12"/>
          </p:nvPr>
        </p:nvSpPr>
        <p:spPr>
          <a:xfrm>
            <a:off x="3454400" y="766071"/>
            <a:ext cx="544874" cy="365125"/>
          </a:xfrm>
        </p:spPr>
        <p:txBody>
          <a:bodyPr>
            <a:normAutofit/>
          </a:bodyPr>
          <a:lstStyle/>
          <a:p>
            <a:pPr>
              <a:spcAft>
                <a:spcPts val="600"/>
              </a:spcAft>
            </a:pPr>
            <a:fld id="{D57F1E4F-1CFF-5643-939E-217C01CDF565}" type="slidenum">
              <a:rPr lang="en-US" smtClean="0">
                <a:solidFill>
                  <a:schemeClr val="bg1"/>
                </a:solidFill>
              </a:rPr>
              <a:pPr>
                <a:spcAft>
                  <a:spcPts val="600"/>
                </a:spcAft>
              </a:pPr>
              <a:t>27</a:t>
            </a:fld>
            <a:endParaRPr lang="en-US" dirty="0">
              <a:solidFill>
                <a:schemeClr val="bg1"/>
              </a:solidFill>
            </a:endParaRPr>
          </a:p>
        </p:txBody>
      </p:sp>
      <p:sp>
        <p:nvSpPr>
          <p:cNvPr id="3" name="Content Placeholder 2">
            <a:extLst>
              <a:ext uri="{FF2B5EF4-FFF2-40B4-BE49-F238E27FC236}">
                <a16:creationId xmlns:a16="http://schemas.microsoft.com/office/drawing/2014/main" id="{8A61B431-41EB-4E52-89D2-7525BD83891D}"/>
              </a:ext>
            </a:extLst>
          </p:cNvPr>
          <p:cNvSpPr>
            <a:spLocks noGrp="1"/>
          </p:cNvSpPr>
          <p:nvPr>
            <p:ph idx="1"/>
          </p:nvPr>
        </p:nvSpPr>
        <p:spPr>
          <a:xfrm>
            <a:off x="581193" y="2445003"/>
            <a:ext cx="3415074" cy="3234844"/>
          </a:xfrm>
        </p:spPr>
        <p:txBody>
          <a:bodyPr>
            <a:normAutofit/>
          </a:bodyPr>
          <a:lstStyle/>
          <a:p>
            <a:pPr marL="0" indent="0">
              <a:buNone/>
            </a:pPr>
            <a:r>
              <a:rPr lang="en-US" dirty="0">
                <a:solidFill>
                  <a:schemeClr val="bg1"/>
                </a:solidFill>
              </a:rPr>
              <a:t>Help with:</a:t>
            </a:r>
          </a:p>
          <a:p>
            <a:pPr>
              <a:buClr>
                <a:schemeClr val="bg1"/>
              </a:buClr>
            </a:pPr>
            <a:r>
              <a:rPr lang="en-US" sz="2400" dirty="0">
                <a:solidFill>
                  <a:schemeClr val="bg1"/>
                </a:solidFill>
              </a:rPr>
              <a:t>Activities of </a:t>
            </a:r>
            <a:br>
              <a:rPr lang="en-US" sz="2400" dirty="0">
                <a:solidFill>
                  <a:schemeClr val="bg1"/>
                </a:solidFill>
              </a:rPr>
            </a:br>
            <a:r>
              <a:rPr lang="en-US" sz="2400" dirty="0">
                <a:solidFill>
                  <a:schemeClr val="bg1"/>
                </a:solidFill>
              </a:rPr>
              <a:t>daily living</a:t>
            </a:r>
          </a:p>
          <a:p>
            <a:pPr>
              <a:buClr>
                <a:schemeClr val="bg1"/>
              </a:buClr>
            </a:pPr>
            <a:r>
              <a:rPr lang="en-US" sz="2400" dirty="0">
                <a:solidFill>
                  <a:schemeClr val="bg1"/>
                </a:solidFill>
              </a:rPr>
              <a:t>Toileting</a:t>
            </a:r>
          </a:p>
          <a:p>
            <a:pPr>
              <a:buClr>
                <a:schemeClr val="bg1"/>
              </a:buClr>
            </a:pPr>
            <a:r>
              <a:rPr lang="en-US" sz="2400" dirty="0">
                <a:solidFill>
                  <a:schemeClr val="bg1"/>
                </a:solidFill>
              </a:rPr>
              <a:t>Eating</a:t>
            </a:r>
          </a:p>
          <a:p>
            <a:pPr>
              <a:buClr>
                <a:schemeClr val="bg1"/>
              </a:buClr>
            </a:pPr>
            <a:r>
              <a:rPr lang="en-US" sz="2400" dirty="0">
                <a:solidFill>
                  <a:schemeClr val="bg1"/>
                </a:solidFill>
              </a:rPr>
              <a:t>Grooming</a:t>
            </a:r>
          </a:p>
        </p:txBody>
      </p:sp>
    </p:spTree>
    <p:extLst>
      <p:ext uri="{BB962C8B-B14F-4D97-AF65-F5344CB8AC3E}">
        <p14:creationId xmlns:p14="http://schemas.microsoft.com/office/powerpoint/2010/main" val="4246206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1144-3C37-450D-8787-201007B1E424}"/>
              </a:ext>
            </a:extLst>
          </p:cNvPr>
          <p:cNvSpPr>
            <a:spLocks noGrp="1"/>
          </p:cNvSpPr>
          <p:nvPr>
            <p:ph type="title"/>
          </p:nvPr>
        </p:nvSpPr>
        <p:spPr/>
        <p:txBody>
          <a:bodyPr/>
          <a:lstStyle/>
          <a:p>
            <a:r>
              <a:rPr lang="en-US" dirty="0"/>
              <a:t>Personal attendant services — Common Issues</a:t>
            </a:r>
          </a:p>
        </p:txBody>
      </p:sp>
      <p:sp>
        <p:nvSpPr>
          <p:cNvPr id="3" name="Content Placeholder 2">
            <a:extLst>
              <a:ext uri="{FF2B5EF4-FFF2-40B4-BE49-F238E27FC236}">
                <a16:creationId xmlns:a16="http://schemas.microsoft.com/office/drawing/2014/main" id="{8A61B431-41EB-4E52-89D2-7525BD83891D}"/>
              </a:ext>
            </a:extLst>
          </p:cNvPr>
          <p:cNvSpPr>
            <a:spLocks noGrp="1"/>
          </p:cNvSpPr>
          <p:nvPr>
            <p:ph idx="1"/>
          </p:nvPr>
        </p:nvSpPr>
        <p:spPr/>
        <p:txBody>
          <a:bodyPr/>
          <a:lstStyle/>
          <a:p>
            <a:r>
              <a:rPr lang="en-US" dirty="0"/>
              <a:t>Is PAS required as a job accommodation under the ADA?</a:t>
            </a:r>
          </a:p>
          <a:p>
            <a:r>
              <a:rPr lang="en-US" dirty="0"/>
              <a:t>What about under the Rehab Act?</a:t>
            </a:r>
          </a:p>
          <a:p>
            <a:r>
              <a:rPr lang="en-US" dirty="0"/>
              <a:t>Liability</a:t>
            </a:r>
          </a:p>
        </p:txBody>
      </p:sp>
      <p:sp>
        <p:nvSpPr>
          <p:cNvPr id="4" name="Slide Number Placeholder 3">
            <a:extLst>
              <a:ext uri="{FF2B5EF4-FFF2-40B4-BE49-F238E27FC236}">
                <a16:creationId xmlns:a16="http://schemas.microsoft.com/office/drawing/2014/main" id="{B1E203EB-8E89-4D3F-A362-E683D695817E}"/>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4274677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41" name="Rectangle 34840">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43" name="Rectangle 34842">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5" name="Title 1">
            <a:extLst>
              <a:ext uri="{FF2B5EF4-FFF2-40B4-BE49-F238E27FC236}">
                <a16:creationId xmlns:a16="http://schemas.microsoft.com/office/drawing/2014/main" id="{C602AF56-F625-4F48-A928-696FC5924945}"/>
              </a:ext>
            </a:extLst>
          </p:cNvPr>
          <p:cNvSpPr>
            <a:spLocks noGrp="1"/>
          </p:cNvSpPr>
          <p:nvPr>
            <p:ph type="title"/>
          </p:nvPr>
        </p:nvSpPr>
        <p:spPr>
          <a:xfrm>
            <a:off x="959157" y="1113764"/>
            <a:ext cx="3269749" cy="4624327"/>
          </a:xfrm>
        </p:spPr>
        <p:txBody>
          <a:bodyPr anchor="ctr">
            <a:normAutofit/>
          </a:bodyPr>
          <a:lstStyle/>
          <a:p>
            <a:pPr eaLnBrk="1" hangingPunct="1"/>
            <a:r>
              <a:rPr lang="en-US" altLang="en-US" sz="3200" dirty="0">
                <a:solidFill>
                  <a:srgbClr val="FFFFFF"/>
                </a:solidFill>
                <a:latin typeface="Arial Nova" panose="020B0504020202020204" pitchFamily="34" charset="0"/>
              </a:rPr>
              <a:t>Situation: Personal Attendant</a:t>
            </a:r>
            <a:br>
              <a:rPr lang="en-US" altLang="en-US" sz="3200" dirty="0">
                <a:solidFill>
                  <a:srgbClr val="FFFFFF"/>
                </a:solidFill>
                <a:latin typeface="Arial Nova" panose="020B0504020202020204" pitchFamily="34" charset="0"/>
              </a:rPr>
            </a:br>
            <a:r>
              <a:rPr lang="en-US" altLang="en-US" sz="3200" dirty="0">
                <a:solidFill>
                  <a:srgbClr val="FFFFFF"/>
                </a:solidFill>
                <a:latin typeface="Arial Nova" panose="020B0504020202020204" pitchFamily="34" charset="0"/>
              </a:rPr>
              <a:t>SERVICES</a:t>
            </a:r>
          </a:p>
        </p:txBody>
      </p:sp>
      <p:sp>
        <p:nvSpPr>
          <p:cNvPr id="34819" name="Content Placeholder 2">
            <a:extLst>
              <a:ext uri="{FF2B5EF4-FFF2-40B4-BE49-F238E27FC236}">
                <a16:creationId xmlns:a16="http://schemas.microsoft.com/office/drawing/2014/main" id="{0C3D3126-DD49-4B39-B1F6-233C4CAFDE85}"/>
              </a:ext>
            </a:extLst>
          </p:cNvPr>
          <p:cNvSpPr>
            <a:spLocks noGrp="1"/>
          </p:cNvSpPr>
          <p:nvPr>
            <p:ph idx="1"/>
          </p:nvPr>
        </p:nvSpPr>
        <p:spPr>
          <a:xfrm>
            <a:off x="5155905" y="1113764"/>
            <a:ext cx="6108179" cy="4624327"/>
          </a:xfrm>
        </p:spPr>
        <p:txBody>
          <a:bodyPr anchor="ctr">
            <a:normAutofit/>
          </a:bodyPr>
          <a:lstStyle/>
          <a:p>
            <a:pPr marL="0" indent="0">
              <a:spcBef>
                <a:spcPts val="300"/>
              </a:spcBef>
              <a:buNone/>
              <a:defRPr/>
            </a:pPr>
            <a:r>
              <a:rPr lang="en-US" b="0" dirty="0">
                <a:latin typeface="Arial" charset="0"/>
                <a:cs typeface="Arial" charset="0"/>
              </a:rPr>
              <a:t>A lead surveyor/researcher had to travel periodically for work. They had Parkinson’s disease, which had progressed to the point that the employee needed a personal attendant. Their spouse ordinally served as </a:t>
            </a:r>
            <a:r>
              <a:rPr lang="en-US" dirty="0">
                <a:latin typeface="Arial" charset="0"/>
                <a:cs typeface="Arial" charset="0"/>
              </a:rPr>
              <a:t>the individual’s</a:t>
            </a:r>
            <a:r>
              <a:rPr lang="en-US" b="0" dirty="0">
                <a:latin typeface="Arial" charset="0"/>
                <a:cs typeface="Arial" charset="0"/>
              </a:rPr>
              <a:t> personal attendant but could not afford to travel with the employee as much as needed. </a:t>
            </a:r>
          </a:p>
        </p:txBody>
      </p:sp>
      <p:sp>
        <p:nvSpPr>
          <p:cNvPr id="33796" name="Slide Number Placeholder 5">
            <a:extLst>
              <a:ext uri="{FF2B5EF4-FFF2-40B4-BE49-F238E27FC236}">
                <a16:creationId xmlns:a16="http://schemas.microsoft.com/office/drawing/2014/main" id="{07861AA7-06A3-4F79-B1BA-26D24F72DF7A}"/>
              </a:ext>
            </a:extLst>
          </p:cNvPr>
          <p:cNvSpPr>
            <a:spLocks noGrp="1"/>
          </p:cNvSpPr>
          <p:nvPr>
            <p:ph type="sldNum" sz="quarter" idx="12"/>
          </p:nvPr>
        </p:nvSpPr>
        <p:spPr bwMode="auto">
          <a:xfrm>
            <a:off x="10737830" y="1205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defTabSz="457200" rtl="0" eaLnBrk="1" fontAlgn="auto" latinLnBrk="0" hangingPunct="1">
              <a:lnSpc>
                <a:spcPct val="90000"/>
              </a:lnSpc>
              <a:spcBef>
                <a:spcPct val="0"/>
              </a:spcBef>
              <a:spcAft>
                <a:spcPts val="600"/>
              </a:spcAft>
              <a:buClrTx/>
              <a:buSzTx/>
              <a:buFontTx/>
              <a:buNone/>
              <a:tabLst/>
              <a:defRPr/>
            </a:pPr>
            <a:fld id="{BA753D72-B176-46F0-A7CC-111BCEF544FB}" type="slidenum">
              <a:rPr kumimoji="0" lang="en-US" altLang="en-US" sz="1600" b="0" i="0" u="none" strike="noStrike" kern="1200" cap="none" spc="0" normalizeH="0" baseline="0" noProof="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defTabSz="457200" rtl="0" eaLnBrk="1" fontAlgn="auto" latinLnBrk="0" hangingPunct="1">
                <a:lnSpc>
                  <a:spcPct val="90000"/>
                </a:lnSpc>
                <a:spcBef>
                  <a:spcPct val="0"/>
                </a:spcBef>
                <a:spcAft>
                  <a:spcPts val="600"/>
                </a:spcAft>
                <a:buClrTx/>
                <a:buSzTx/>
                <a:buFontTx/>
                <a:buNone/>
                <a:tabLst/>
                <a:defRPr/>
              </a:pPr>
              <a:t>29</a:t>
            </a:fld>
            <a:endParaRPr kumimoji="0" lang="en-US" alt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92437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639C-8766-4AAC-BA35-547F96D3D9BE}"/>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Housekeeping 2</a:t>
            </a:r>
          </a:p>
        </p:txBody>
      </p:sp>
      <p:graphicFrame>
        <p:nvGraphicFramePr>
          <p:cNvPr id="8" name="Content Placeholder 2" descr="PPT Slides&#10;Click the link included in the webcast login email you received&#10;Captioning&#10;Use the closed caption (CC) option or StreamText link shared in the webcast chat&#10;Transcript will be available wit webcast archive">
            <a:extLst>
              <a:ext uri="{FF2B5EF4-FFF2-40B4-BE49-F238E27FC236}">
                <a16:creationId xmlns:a16="http://schemas.microsoft.com/office/drawing/2014/main" id="{4EBCF884-6B8F-417E-9493-91071CE480E5}"/>
              </a:ext>
            </a:extLst>
          </p:cNvPr>
          <p:cNvGraphicFramePr>
            <a:graphicFrameLocks noGrp="1"/>
          </p:cNvGraphicFramePr>
          <p:nvPr>
            <p:ph idx="1"/>
            <p:extLst>
              <p:ext uri="{D42A27DB-BD31-4B8C-83A1-F6EECF244321}">
                <p14:modId xmlns:p14="http://schemas.microsoft.com/office/powerpoint/2010/main" val="2404454772"/>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112B46F4-C0C2-4F2F-9A0B-7CEFAE2520D8}"/>
              </a:ext>
            </a:extLst>
          </p:cNvPr>
          <p:cNvSpPr txBox="1">
            <a:spLocks/>
          </p:cNvSpPr>
          <p:nvPr/>
        </p:nvSpPr>
        <p:spPr bwMode="auto">
          <a:xfrm>
            <a:off x="10668000" y="55053"/>
            <a:ext cx="1052508"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algn="r" rtl="0" eaLnBrk="0" fontAlgn="base" hangingPunct="0">
              <a:spcBef>
                <a:spcPct val="20000"/>
              </a:spcBef>
              <a:spcAft>
                <a:spcPct val="0"/>
              </a:spcAft>
              <a:buFont typeface="Wingdings" panose="05000000000000000000" pitchFamily="2" charset="2"/>
              <a:defRPr sz="3200" kern="1200">
                <a:solidFill>
                  <a:srgbClr val="002C5F"/>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Font typeface="Wingdings" panose="05000000000000000000" pitchFamily="2" charset="2"/>
              <a:buChar char="§"/>
              <a:defRPr sz="2000" kern="1200">
                <a:solidFill>
                  <a:srgbClr val="002C5F"/>
                </a:solidFill>
                <a:latin typeface="Arial" panose="020B0604020202020204" pitchFamily="34" charset="0"/>
                <a:ea typeface="+mn-ea"/>
                <a:cs typeface="Arial" panose="020B0604020202020204" pitchFamily="34" charset="0"/>
              </a:defRPr>
            </a:lvl9pPr>
          </a:lstStyle>
          <a:p>
            <a:pPr>
              <a:lnSpc>
                <a:spcPct val="90000"/>
              </a:lnSpc>
              <a:spcBef>
                <a:spcPct val="0"/>
              </a:spcBef>
              <a:spcAft>
                <a:spcPts val="600"/>
              </a:spcAft>
              <a:defRPr/>
            </a:pPr>
            <a:fld id="{77F2DD57-9366-4A27-A380-7ED1C9C20694}" type="slidenum">
              <a:rPr lang="en-US" altLang="en-US" sz="1600" smtClean="0">
                <a:solidFill>
                  <a:schemeClr val="accent1"/>
                </a:solidFill>
                <a:latin typeface="Arial Nova" panose="020B0504020202020204" pitchFamily="34" charset="0"/>
              </a:rPr>
              <a:pPr>
                <a:lnSpc>
                  <a:spcPct val="90000"/>
                </a:lnSpc>
                <a:spcBef>
                  <a:spcPct val="0"/>
                </a:spcBef>
                <a:spcAft>
                  <a:spcPts val="600"/>
                </a:spcAft>
                <a:defRPr/>
              </a:pPr>
              <a:t>3</a:t>
            </a:fld>
            <a:endParaRPr lang="en-US" altLang="en-US" sz="1600" dirty="0">
              <a:solidFill>
                <a:schemeClr val="accent1"/>
              </a:solidFill>
              <a:latin typeface="Arial Nova" panose="020B0504020202020204" pitchFamily="34" charset="0"/>
            </a:endParaRPr>
          </a:p>
        </p:txBody>
      </p:sp>
    </p:spTree>
    <p:extLst>
      <p:ext uri="{BB962C8B-B14F-4D97-AF65-F5344CB8AC3E}">
        <p14:creationId xmlns:p14="http://schemas.microsoft.com/office/powerpoint/2010/main" val="13334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91" name="Rectangle 3179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93" name="Rectangle 3179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795" name="Rectangle 3179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1797" name="Rectangle 3179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799" name="Rectangle 31798">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801" name="Group 31800">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31802" name="Rectangle 31801">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803" name="Rectangle 31802">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804" name="Rectangle 31803">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805" name="Rectangle 31804">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0723" name="Content Placeholder 2">
            <a:extLst>
              <a:ext uri="{FF2B5EF4-FFF2-40B4-BE49-F238E27FC236}">
                <a16:creationId xmlns:a16="http://schemas.microsoft.com/office/drawing/2014/main" id="{25CCA05F-BFDF-456A-8D59-F14D6B90BB13}"/>
              </a:ext>
            </a:extLst>
          </p:cNvPr>
          <p:cNvSpPr>
            <a:spLocks noGrp="1"/>
          </p:cNvSpPr>
          <p:nvPr>
            <p:ph type="title" idx="4294967295"/>
          </p:nvPr>
        </p:nvSpPr>
        <p:spPr>
          <a:xfrm>
            <a:off x="581191" y="4756702"/>
            <a:ext cx="10993549" cy="71900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ctr" fontAlgn="auto">
              <a:spcAft>
                <a:spcPts val="600"/>
              </a:spcAft>
              <a:buClr>
                <a:schemeClr val="accent2"/>
              </a:buClr>
              <a:buSzPct val="92000"/>
              <a:tabLst/>
              <a:defRPr/>
            </a:pPr>
            <a:r>
              <a:rPr kumimoji="0" lang="en-US" sz="3200" i="0" u="none" strike="noStrike" cap="none" spc="0" normalizeH="0" baseline="0" noProof="0" dirty="0">
                <a:ln>
                  <a:noFill/>
                </a:ln>
                <a:effectLst/>
                <a:uLnTx/>
                <a:uFillTx/>
              </a:rPr>
              <a:t>WHO PAYS AND WHO PICKS?</a:t>
            </a:r>
          </a:p>
        </p:txBody>
      </p:sp>
      <p:pic>
        <p:nvPicPr>
          <p:cNvPr id="4" name="Picture 3" descr="Patient and doctor looking at tablet">
            <a:extLst>
              <a:ext uri="{FF2B5EF4-FFF2-40B4-BE49-F238E27FC236}">
                <a16:creationId xmlns:a16="http://schemas.microsoft.com/office/drawing/2014/main" id="{98F7F1A4-DFF6-4277-9DFC-ED439EA0A29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46532" y="599725"/>
            <a:ext cx="11292143" cy="3557252"/>
          </a:xfrm>
          <a:prstGeom prst="rect">
            <a:avLst/>
          </a:prstGeom>
        </p:spPr>
      </p:pic>
      <p:sp>
        <p:nvSpPr>
          <p:cNvPr id="31748" name="Slide Number Placeholder 5">
            <a:extLst>
              <a:ext uri="{FF2B5EF4-FFF2-40B4-BE49-F238E27FC236}">
                <a16:creationId xmlns:a16="http://schemas.microsoft.com/office/drawing/2014/main" id="{A55B800E-AAA8-45B7-839D-D7C60D9B7E69}"/>
              </a:ext>
            </a:extLst>
          </p:cNvPr>
          <p:cNvSpPr>
            <a:spLocks noGrp="1"/>
          </p:cNvSpPr>
          <p:nvPr>
            <p:ph type="sldNum" sz="quarter" idx="12"/>
          </p:nvPr>
        </p:nvSpPr>
        <p:spPr bwMode="auto">
          <a:xfrm>
            <a:off x="10692960" y="40990"/>
            <a:ext cx="101644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spcAft>
                <a:spcPts val="600"/>
              </a:spcAft>
              <a:buFontTx/>
              <a:buNone/>
            </a:pPr>
            <a:fld id="{D57F1E4F-1CFF-5643-939E-217C01CDF565}" type="slidenum">
              <a:rPr lang="en-US" sz="1600">
                <a:solidFill>
                  <a:srgbClr val="002060"/>
                </a:solidFill>
                <a:latin typeface="Arial Nova" panose="020B0504020202020204" pitchFamily="34" charset="0"/>
              </a:rPr>
              <a:pPr>
                <a:spcBef>
                  <a:spcPct val="0"/>
                </a:spcBef>
                <a:spcAft>
                  <a:spcPts val="600"/>
                </a:spcAft>
                <a:buFontTx/>
                <a:buNone/>
              </a:pPr>
              <a:t>30</a:t>
            </a:fld>
            <a:endParaRPr lang="en-US" alt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425752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041C6540-FC64-47E3-9492-60AC71C4C11A}"/>
              </a:ext>
              <a:ext uri="{C183D7F6-B498-43B3-948B-1728B52AA6E4}">
                <adec:decorative xmlns:adec="http://schemas.microsoft.com/office/drawing/2017/decorative" val="1"/>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p:blipFill>
        <p:spPr>
          <a:xfrm>
            <a:off x="14045" y="10"/>
            <a:ext cx="12191980" cy="685799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6137D56-B101-4AC9-9F9A-CC9D47FB3C67}"/>
              </a:ext>
            </a:extLst>
          </p:cNvPr>
          <p:cNvSpPr>
            <a:spLocks noGrp="1"/>
          </p:cNvSpPr>
          <p:nvPr>
            <p:ph type="title"/>
          </p:nvPr>
        </p:nvSpPr>
        <p:spPr>
          <a:xfrm>
            <a:off x="581191" y="4572000"/>
            <a:ext cx="10993549" cy="1441342"/>
          </a:xfrm>
        </p:spPr>
        <p:txBody>
          <a:bodyPr vert="horz" lIns="91440" tIns="45720" rIns="91440" bIns="45720" rtlCol="0" anchor="b">
            <a:normAutofit/>
          </a:bodyPr>
          <a:lstStyle/>
          <a:p>
            <a:pPr algn="ctr"/>
            <a:r>
              <a:rPr lang="en-US" sz="4000" dirty="0"/>
              <a:t>Use the Q&amp;A Option to Submit (3)</a:t>
            </a:r>
          </a:p>
        </p:txBody>
      </p:sp>
      <p:sp>
        <p:nvSpPr>
          <p:cNvPr id="4" name="Slide Number Placeholder 3">
            <a:extLst>
              <a:ext uri="{FF2B5EF4-FFF2-40B4-BE49-F238E27FC236}">
                <a16:creationId xmlns:a16="http://schemas.microsoft.com/office/drawing/2014/main" id="{2C85DF0A-65C4-46B6-BE5E-52F79DAC023F}"/>
              </a:ext>
            </a:extLst>
          </p:cNvPr>
          <p:cNvSpPr>
            <a:spLocks noGrp="1"/>
          </p:cNvSpPr>
          <p:nvPr>
            <p:ph type="sldNum" sz="quarter" idx="12"/>
          </p:nvPr>
        </p:nvSpPr>
        <p:spPr>
          <a:xfrm>
            <a:off x="10688378" y="44264"/>
            <a:ext cx="101644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32191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918" name="Rectangle 37917">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 name="Picture 3" descr="Three heart notification icons">
            <a:extLst>
              <a:ext uri="{FF2B5EF4-FFF2-40B4-BE49-F238E27FC236}">
                <a16:creationId xmlns:a16="http://schemas.microsoft.com/office/drawing/2014/main" id="{76073647-50D5-32C6-6299-286D4B6AE400}"/>
              </a:ext>
              <a:ext uri="{C183D7F6-B498-43B3-948B-1728B52AA6E4}">
                <adec:decorative xmlns:adec="http://schemas.microsoft.com/office/drawing/2017/decorative" val="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20" y="-35054"/>
            <a:ext cx="12191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920" name="Group 37919">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37921" name="Rectangle 37920">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37922" name="Rectangle 37921">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37891" name="Title 1">
            <a:extLst>
              <a:ext uri="{FF2B5EF4-FFF2-40B4-BE49-F238E27FC236}">
                <a16:creationId xmlns:a16="http://schemas.microsoft.com/office/drawing/2014/main" id="{63331AF3-6F51-5190-3A70-DAD35A53BF9A}"/>
              </a:ext>
            </a:extLst>
          </p:cNvPr>
          <p:cNvSpPr>
            <a:spLocks noGrp="1"/>
          </p:cNvSpPr>
          <p:nvPr>
            <p:ph type="title"/>
          </p:nvPr>
        </p:nvSpPr>
        <p:spPr>
          <a:xfrm>
            <a:off x="605322" y="1460844"/>
            <a:ext cx="3412067" cy="3866194"/>
          </a:xfrm>
        </p:spPr>
        <p:txBody>
          <a:bodyPr anchor="ctr">
            <a:normAutofit/>
          </a:bodyPr>
          <a:lstStyle/>
          <a:p>
            <a:r>
              <a:rPr lang="en-US" altLang="en-US" dirty="0"/>
              <a:t>Heartbeat</a:t>
            </a:r>
            <a:br>
              <a:rPr lang="en-US" altLang="en-US" dirty="0"/>
            </a:br>
            <a:r>
              <a:rPr lang="en-US" altLang="en-US" dirty="0"/>
              <a:t>Accommodation</a:t>
            </a:r>
            <a:br>
              <a:rPr lang="en-US" altLang="en-US" dirty="0"/>
            </a:br>
            <a:br>
              <a:rPr lang="en-US" altLang="en-US" dirty="0"/>
            </a:br>
            <a:r>
              <a:rPr lang="en-US" altLang="en-US" sz="2800" dirty="0">
                <a:solidFill>
                  <a:schemeClr val="bg1"/>
                </a:solidFill>
              </a:rPr>
              <a:t>Sign</a:t>
            </a:r>
            <a:br>
              <a:rPr lang="en-US" altLang="en-US" sz="2800" dirty="0">
                <a:solidFill>
                  <a:schemeClr val="bg1"/>
                </a:solidFill>
              </a:rPr>
            </a:br>
            <a:r>
              <a:rPr lang="en-US" altLang="en-US" sz="2800" dirty="0">
                <a:solidFill>
                  <a:schemeClr val="bg1"/>
                </a:solidFill>
              </a:rPr>
              <a:t>Language</a:t>
            </a:r>
            <a:br>
              <a:rPr lang="en-US" altLang="en-US" sz="2800" dirty="0">
                <a:solidFill>
                  <a:schemeClr val="bg1"/>
                </a:solidFill>
              </a:rPr>
            </a:br>
            <a:r>
              <a:rPr lang="en-US" altLang="en-US" sz="2800" dirty="0">
                <a:solidFill>
                  <a:schemeClr val="bg1"/>
                </a:solidFill>
              </a:rPr>
              <a:t>Interpreter</a:t>
            </a:r>
            <a:br>
              <a:rPr lang="en-US" dirty="0">
                <a:solidFill>
                  <a:schemeClr val="bg1"/>
                </a:solidFill>
              </a:rPr>
            </a:br>
            <a:endParaRPr lang="en-US" altLang="en-US" dirty="0"/>
          </a:p>
        </p:txBody>
      </p:sp>
      <p:sp>
        <p:nvSpPr>
          <p:cNvPr id="37892" name="Slide Number Placeholder 5">
            <a:extLst>
              <a:ext uri="{FF2B5EF4-FFF2-40B4-BE49-F238E27FC236}">
                <a16:creationId xmlns:a16="http://schemas.microsoft.com/office/drawing/2014/main" id="{D484715F-E3BC-F4BA-E293-67A2F4777078}"/>
              </a:ext>
            </a:extLst>
          </p:cNvPr>
          <p:cNvSpPr>
            <a:spLocks noGrp="1"/>
          </p:cNvSpPr>
          <p:nvPr>
            <p:ph type="sldNum" sz="quarter" idx="12"/>
          </p:nvPr>
        </p:nvSpPr>
        <p:spPr bwMode="auto">
          <a:xfrm>
            <a:off x="3454400" y="766071"/>
            <a:ext cx="544874"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90000"/>
              </a:lnSpc>
              <a:spcBef>
                <a:spcPct val="0"/>
              </a:spcBef>
              <a:spcAft>
                <a:spcPts val="600"/>
              </a:spcAft>
              <a:buClrTx/>
              <a:buSzTx/>
              <a:buFontTx/>
              <a:buNone/>
              <a:tabLst/>
              <a:defRPr/>
            </a:pPr>
            <a:fld id="{9F84A3A4-081F-4175-B9FA-2101529D045B}" type="slidenum">
              <a:rPr kumimoji="0" lang="en-US" altLang="en-US" sz="1600" b="0" i="0" u="none" strike="noStrike" kern="1200" cap="none" spc="0" normalizeH="0" baseline="0" noProof="0" smtClean="0">
                <a:ln>
                  <a:noFill/>
                </a:ln>
                <a:solidFill>
                  <a:prstClr val="white"/>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ct val="0"/>
                </a:spcBef>
                <a:spcAft>
                  <a:spcPts val="600"/>
                </a:spcAft>
                <a:buClrTx/>
                <a:buSzTx/>
                <a:buFontTx/>
                <a:buNone/>
                <a:tabLst/>
                <a:defRPr/>
              </a:pPr>
              <a:t>32</a:t>
            </a:fld>
            <a:endParaRPr kumimoji="0" lang="en-US" altLang="en-US" sz="18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3448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1" name="Title 1">
            <a:extLst>
              <a:ext uri="{FF2B5EF4-FFF2-40B4-BE49-F238E27FC236}">
                <a16:creationId xmlns:a16="http://schemas.microsoft.com/office/drawing/2014/main" id="{63331AF3-6F51-5190-3A70-DAD35A53BF9A}"/>
              </a:ext>
            </a:extLst>
          </p:cNvPr>
          <p:cNvSpPr>
            <a:spLocks noGrp="1"/>
          </p:cNvSpPr>
          <p:nvPr>
            <p:ph type="title"/>
          </p:nvPr>
        </p:nvSpPr>
        <p:spPr>
          <a:xfrm>
            <a:off x="581192" y="702156"/>
            <a:ext cx="11029616" cy="1013800"/>
          </a:xfrm>
        </p:spPr>
        <p:txBody>
          <a:bodyPr>
            <a:normAutofit/>
          </a:bodyPr>
          <a:lstStyle/>
          <a:p>
            <a:pPr eaLnBrk="1" hangingPunct="1"/>
            <a:r>
              <a:rPr lang="en-US" dirty="0"/>
              <a:t>Sign Language interpreter</a:t>
            </a:r>
            <a:endParaRPr lang="en-US" altLang="en-US" dirty="0"/>
          </a:p>
        </p:txBody>
      </p:sp>
      <p:sp>
        <p:nvSpPr>
          <p:cNvPr id="37897" name="Rectangle 37896">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6073647-50D5-32C6-6299-286D4B6AE400}"/>
              </a:ext>
              <a:ext uri="{C183D7F6-B498-43B3-948B-1728B52AA6E4}">
                <adec:decorative xmlns:adec="http://schemas.microsoft.com/office/drawing/2017/decorative" val="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657225" y="2361065"/>
            <a:ext cx="4962525" cy="3649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Content Placeholder 2">
            <a:extLst>
              <a:ext uri="{FF2B5EF4-FFF2-40B4-BE49-F238E27FC236}">
                <a16:creationId xmlns:a16="http://schemas.microsoft.com/office/drawing/2014/main" id="{C19D05B5-E491-0F5B-73A0-32B4DF79E18B}"/>
              </a:ext>
            </a:extLst>
          </p:cNvPr>
          <p:cNvSpPr>
            <a:spLocks noGrp="1"/>
          </p:cNvSpPr>
          <p:nvPr>
            <p:ph idx="1"/>
          </p:nvPr>
        </p:nvSpPr>
        <p:spPr>
          <a:xfrm>
            <a:off x="6335805" y="2180496"/>
            <a:ext cx="5275001" cy="4045683"/>
          </a:xfrm>
        </p:spPr>
        <p:txBody>
          <a:bodyPr>
            <a:normAutofit/>
          </a:bodyPr>
          <a:lstStyle/>
          <a:p>
            <a:pPr marL="0" indent="0">
              <a:buNone/>
              <a:defRPr/>
            </a:pPr>
            <a:r>
              <a:rPr lang="en-US" dirty="0"/>
              <a:t>Helps with:</a:t>
            </a:r>
          </a:p>
          <a:p>
            <a:pPr lvl="1">
              <a:buClr>
                <a:srgbClr val="002060"/>
              </a:buClr>
              <a:defRPr/>
            </a:pPr>
            <a:r>
              <a:rPr lang="en-US" sz="2600" dirty="0"/>
              <a:t>Communication	</a:t>
            </a:r>
          </a:p>
          <a:p>
            <a:pPr lvl="1">
              <a:buClr>
                <a:srgbClr val="002060"/>
              </a:buClr>
              <a:defRPr/>
            </a:pPr>
            <a:r>
              <a:rPr lang="en-US" sz="2600" dirty="0"/>
              <a:t>Interaction</a:t>
            </a:r>
          </a:p>
          <a:p>
            <a:pPr marL="0" indent="0">
              <a:buClr>
                <a:srgbClr val="002060"/>
              </a:buClr>
              <a:buNone/>
              <a:defRPr/>
            </a:pPr>
            <a:r>
              <a:rPr lang="en-US" dirty="0"/>
              <a:t>Common issues:</a:t>
            </a:r>
          </a:p>
          <a:p>
            <a:r>
              <a:rPr lang="en-US" dirty="0"/>
              <a:t>Who is responsible for providing the interpreter?</a:t>
            </a:r>
          </a:p>
          <a:p>
            <a:r>
              <a:rPr lang="en-US" dirty="0"/>
              <a:t>How far do we have to go?</a:t>
            </a:r>
          </a:p>
        </p:txBody>
      </p:sp>
      <p:sp>
        <p:nvSpPr>
          <p:cNvPr id="37892" name="Slide Number Placeholder 5">
            <a:extLst>
              <a:ext uri="{FF2B5EF4-FFF2-40B4-BE49-F238E27FC236}">
                <a16:creationId xmlns:a16="http://schemas.microsoft.com/office/drawing/2014/main" id="{D484715F-E3BC-F4BA-E293-67A2F4777078}"/>
              </a:ext>
            </a:extLst>
          </p:cNvPr>
          <p:cNvSpPr>
            <a:spLocks noGrp="1"/>
          </p:cNvSpPr>
          <p:nvPr>
            <p:ph type="sldNum" sz="quarter" idx="12"/>
          </p:nvPr>
        </p:nvSpPr>
        <p:spPr bwMode="auto">
          <a:xfrm>
            <a:off x="10709025" y="104761"/>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9F84A3A4-081F-4175-B9FA-2101529D045B}" type="slidenum">
              <a:rPr lang="en-US" altLang="en-US" sz="1600">
                <a:latin typeface="Arial Nova" panose="020B0504020202020204" pitchFamily="34" charset="0"/>
              </a:rPr>
              <a:pPr>
                <a:lnSpc>
                  <a:spcPct val="90000"/>
                </a:lnSpc>
                <a:spcBef>
                  <a:spcPct val="0"/>
                </a:spcBef>
                <a:spcAft>
                  <a:spcPts val="600"/>
                </a:spcAft>
                <a:buFontTx/>
                <a:buNone/>
              </a:pPr>
              <a:t>33</a:t>
            </a:fld>
            <a:endParaRPr lang="en-US" altLang="en-US" sz="1600" dirty="0">
              <a:latin typeface="Arial Nova" panose="020B0504020202020204" pitchFamily="34" charset="0"/>
            </a:endParaRPr>
          </a:p>
        </p:txBody>
      </p:sp>
    </p:spTree>
    <p:extLst>
      <p:ext uri="{BB962C8B-B14F-4D97-AF65-F5344CB8AC3E}">
        <p14:creationId xmlns:p14="http://schemas.microsoft.com/office/powerpoint/2010/main" val="802238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92" name="Rectangle 31791">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94" name="Rectangle 31793">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796" name="Rectangle 31795">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1798" name="Rectangle 31797">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800" name="Rectangle 31799">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802" name="Group 31801">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31803" name="Rectangle 31802">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804" name="Rectangle 31803">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805" name="Rectangle 31804">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806" name="Rectangle 31805">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0723" name="Content Placeholder 2">
            <a:extLst>
              <a:ext uri="{FF2B5EF4-FFF2-40B4-BE49-F238E27FC236}">
                <a16:creationId xmlns:a16="http://schemas.microsoft.com/office/drawing/2014/main" id="{25CCA05F-BFDF-456A-8D59-F14D6B90BB13}"/>
              </a:ext>
            </a:extLst>
          </p:cNvPr>
          <p:cNvSpPr>
            <a:spLocks noGrp="1"/>
          </p:cNvSpPr>
          <p:nvPr>
            <p:ph type="title" idx="4294967295"/>
          </p:nvPr>
        </p:nvSpPr>
        <p:spPr>
          <a:xfrm>
            <a:off x="581191" y="4000698"/>
            <a:ext cx="10993549" cy="147501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fontAlgn="auto">
              <a:lnSpc>
                <a:spcPct val="90000"/>
              </a:lnSpc>
              <a:spcAft>
                <a:spcPts val="600"/>
              </a:spcAft>
              <a:buClr>
                <a:schemeClr val="accent2"/>
              </a:buClr>
              <a:buSzPct val="92000"/>
              <a:tabLst/>
              <a:defRPr/>
            </a:pPr>
            <a:endParaRPr kumimoji="0" lang="en-US" sz="3100" i="0" u="none" strike="noStrike" spc="0" normalizeH="0" baseline="0" noProof="0" dirty="0">
              <a:ln>
                <a:noFill/>
              </a:ln>
              <a:effectLst/>
              <a:uLnTx/>
              <a:uFillTx/>
            </a:endParaRPr>
          </a:p>
          <a:p>
            <a:pPr lvl="0" algn="ctr">
              <a:lnSpc>
                <a:spcPct val="90000"/>
              </a:lnSpc>
              <a:spcAft>
                <a:spcPts val="600"/>
              </a:spcAft>
              <a:buClr>
                <a:schemeClr val="accent2"/>
              </a:buClr>
              <a:buSzPct val="92000"/>
              <a:defRPr/>
            </a:pPr>
            <a:r>
              <a:rPr lang="en-US" sz="3100" dirty="0"/>
              <a:t>Who is </a:t>
            </a:r>
            <a:r>
              <a:rPr lang="en-US" sz="3200" dirty="0"/>
              <a:t>responsible</a:t>
            </a:r>
            <a:r>
              <a:rPr lang="en-US" sz="3100" dirty="0"/>
              <a:t> for providing the interpreter?</a:t>
            </a:r>
            <a:endParaRPr kumimoji="0" lang="en-US" sz="3100" i="0" u="none" strike="noStrike" spc="0" normalizeH="0" baseline="0" noProof="0" dirty="0">
              <a:ln>
                <a:noFill/>
              </a:ln>
              <a:effectLst/>
              <a:uLnTx/>
              <a:uFillTx/>
            </a:endParaRPr>
          </a:p>
        </p:txBody>
      </p:sp>
      <p:pic>
        <p:nvPicPr>
          <p:cNvPr id="2" name="Picture 2" descr="People using sign language">
            <a:extLst>
              <a:ext uri="{FF2B5EF4-FFF2-40B4-BE49-F238E27FC236}">
                <a16:creationId xmlns:a16="http://schemas.microsoft.com/office/drawing/2014/main" id="{DD82F037-01C1-8238-D8A6-66CDC973A25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446532" y="599725"/>
            <a:ext cx="11292143" cy="3557252"/>
          </a:xfrm>
          <a:prstGeom prst="rect">
            <a:avLst/>
          </a:prstGeom>
        </p:spPr>
        <p:style>
          <a:lnRef idx="0">
            <a:schemeClr val="accent2"/>
          </a:lnRef>
          <a:fillRef idx="3">
            <a:schemeClr val="accent2"/>
          </a:fillRef>
          <a:effectRef idx="3">
            <a:schemeClr val="accent2"/>
          </a:effectRef>
          <a:fontRef idx="minor">
            <a:schemeClr val="lt1"/>
          </a:fontRef>
        </p:style>
      </p:pic>
      <p:sp>
        <p:nvSpPr>
          <p:cNvPr id="31748" name="Slide Number Placeholder 5">
            <a:extLst>
              <a:ext uri="{FF2B5EF4-FFF2-40B4-BE49-F238E27FC236}">
                <a16:creationId xmlns:a16="http://schemas.microsoft.com/office/drawing/2014/main" id="{A55B800E-AAA8-45B7-839D-D7C60D9B7E69}"/>
              </a:ext>
            </a:extLst>
          </p:cNvPr>
          <p:cNvSpPr>
            <a:spLocks noGrp="1"/>
          </p:cNvSpPr>
          <p:nvPr>
            <p:ph type="sldNum" sz="quarter" idx="12"/>
          </p:nvPr>
        </p:nvSpPr>
        <p:spPr bwMode="auto">
          <a:xfrm>
            <a:off x="10692960" y="44259"/>
            <a:ext cx="101644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spcAft>
                <a:spcPts val="600"/>
              </a:spcAft>
              <a:buFontTx/>
              <a:buNone/>
            </a:pPr>
            <a:fld id="{D57F1E4F-1CFF-5643-939E-217C01CDF565}" type="slidenum">
              <a:rPr lang="en-US" sz="1600">
                <a:solidFill>
                  <a:srgbClr val="002060"/>
                </a:solidFill>
                <a:latin typeface="Arial Nova" panose="020B0504020202020204" pitchFamily="34" charset="0"/>
              </a:rPr>
              <a:pPr>
                <a:spcBef>
                  <a:spcPct val="0"/>
                </a:spcBef>
                <a:spcAft>
                  <a:spcPts val="600"/>
                </a:spcAft>
                <a:buFontTx/>
                <a:buNone/>
              </a:pPr>
              <a:t>34</a:t>
            </a:fld>
            <a:endParaRPr lang="en-US" alt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3867600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670" name="Rectangle 70669">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72" name="Rectangle 70671">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9" name="Title 1">
            <a:extLst>
              <a:ext uri="{FF2B5EF4-FFF2-40B4-BE49-F238E27FC236}">
                <a16:creationId xmlns:a16="http://schemas.microsoft.com/office/drawing/2014/main" id="{A519EC50-0379-5979-3A93-7122862DEE5D}"/>
              </a:ext>
            </a:extLst>
          </p:cNvPr>
          <p:cNvSpPr>
            <a:spLocks noGrp="1"/>
          </p:cNvSpPr>
          <p:nvPr>
            <p:ph type="title"/>
          </p:nvPr>
        </p:nvSpPr>
        <p:spPr>
          <a:xfrm>
            <a:off x="959157" y="1113764"/>
            <a:ext cx="3269749" cy="4624327"/>
          </a:xfrm>
        </p:spPr>
        <p:txBody>
          <a:bodyPr anchor="ctr">
            <a:normAutofit/>
          </a:bodyPr>
          <a:lstStyle/>
          <a:p>
            <a:pPr eaLnBrk="1" hangingPunct="1"/>
            <a:r>
              <a:rPr lang="en-US" altLang="en-US" dirty="0">
                <a:solidFill>
                  <a:srgbClr val="FFFFFF"/>
                </a:solidFill>
              </a:rPr>
              <a:t>Situation: Interpreter</a:t>
            </a:r>
          </a:p>
        </p:txBody>
      </p:sp>
      <p:sp>
        <p:nvSpPr>
          <p:cNvPr id="34819" name="Content Placeholder 2">
            <a:extLst>
              <a:ext uri="{FF2B5EF4-FFF2-40B4-BE49-F238E27FC236}">
                <a16:creationId xmlns:a16="http://schemas.microsoft.com/office/drawing/2014/main" id="{C884182F-B131-CEAE-0507-80631777469F}"/>
              </a:ext>
            </a:extLst>
          </p:cNvPr>
          <p:cNvSpPr>
            <a:spLocks noGrp="1"/>
          </p:cNvSpPr>
          <p:nvPr>
            <p:ph idx="1"/>
          </p:nvPr>
        </p:nvSpPr>
        <p:spPr>
          <a:xfrm>
            <a:off x="5155905" y="1113764"/>
            <a:ext cx="6108179" cy="4624327"/>
          </a:xfrm>
        </p:spPr>
        <p:txBody>
          <a:bodyPr anchor="ctr">
            <a:normAutofit/>
          </a:bodyPr>
          <a:lstStyle/>
          <a:p>
            <a:pPr marL="0" indent="0">
              <a:spcBef>
                <a:spcPts val="300"/>
              </a:spcBef>
              <a:buNone/>
              <a:defRPr/>
            </a:pPr>
            <a:r>
              <a:rPr lang="en-US" b="0" dirty="0">
                <a:latin typeface="Arial" charset="0"/>
                <a:cs typeface="Arial" charset="0"/>
              </a:rPr>
              <a:t>A government agency contracted with a private company to provide training for agency employees. An employee who is deaf needed to attend the training, so the employer contacted the company about providing an interpreter. The company indicated that the government agency would have to provide the interpreter even though the contract specified that the private company would provide accommodations.</a:t>
            </a:r>
          </a:p>
        </p:txBody>
      </p:sp>
      <p:sp>
        <p:nvSpPr>
          <p:cNvPr id="70660" name="Slide Number Placeholder 5">
            <a:extLst>
              <a:ext uri="{FF2B5EF4-FFF2-40B4-BE49-F238E27FC236}">
                <a16:creationId xmlns:a16="http://schemas.microsoft.com/office/drawing/2014/main" id="{3A867E99-7A54-234C-1441-136DBD4B1482}"/>
              </a:ext>
            </a:extLst>
          </p:cNvPr>
          <p:cNvSpPr>
            <a:spLocks noGrp="1"/>
          </p:cNvSpPr>
          <p:nvPr>
            <p:ph type="sldNum" sz="quarter" idx="12"/>
          </p:nvPr>
        </p:nvSpPr>
        <p:spPr bwMode="auto">
          <a:xfrm>
            <a:off x="10930630" y="120553"/>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F5C17381-B1C4-4792-8162-B2D5F6D8B5D5}" type="slidenum">
              <a:rPr lang="en-US" altLang="en-US" sz="1600">
                <a:solidFill>
                  <a:srgbClr val="002060"/>
                </a:solidFill>
                <a:latin typeface="Arial Nova" panose="020B0504020202020204" pitchFamily="34" charset="0"/>
              </a:rPr>
              <a:pPr>
                <a:lnSpc>
                  <a:spcPct val="90000"/>
                </a:lnSpc>
                <a:spcBef>
                  <a:spcPct val="0"/>
                </a:spcBef>
                <a:spcAft>
                  <a:spcPts val="600"/>
                </a:spcAft>
                <a:buFontTx/>
                <a:buNone/>
              </a:pPr>
              <a:t>35</a:t>
            </a:fld>
            <a:endParaRPr lang="en-US" altLang="en-US" sz="1600" dirty="0">
              <a:solidFill>
                <a:srgbClr val="002060"/>
              </a:solidFill>
              <a:latin typeface="Arial Nova" panose="020B05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675" name="Rectangle 70674">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77" name="Rectangle 70676">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9" name="Title 1">
            <a:extLst>
              <a:ext uri="{FF2B5EF4-FFF2-40B4-BE49-F238E27FC236}">
                <a16:creationId xmlns:a16="http://schemas.microsoft.com/office/drawing/2014/main" id="{A519EC50-0379-5979-3A93-7122862DEE5D}"/>
              </a:ext>
            </a:extLst>
          </p:cNvPr>
          <p:cNvSpPr>
            <a:spLocks noGrp="1"/>
          </p:cNvSpPr>
          <p:nvPr>
            <p:ph type="title"/>
          </p:nvPr>
        </p:nvSpPr>
        <p:spPr>
          <a:xfrm>
            <a:off x="959157" y="1113764"/>
            <a:ext cx="3269749" cy="4624327"/>
          </a:xfrm>
        </p:spPr>
        <p:txBody>
          <a:bodyPr anchor="ctr">
            <a:normAutofit/>
          </a:bodyPr>
          <a:lstStyle/>
          <a:p>
            <a:pPr eaLnBrk="1" hangingPunct="1"/>
            <a:r>
              <a:rPr lang="en-US" altLang="en-US" dirty="0">
                <a:solidFill>
                  <a:srgbClr val="FFFFFF"/>
                </a:solidFill>
              </a:rPr>
              <a:t>situation: Interpreter (2)</a:t>
            </a:r>
          </a:p>
        </p:txBody>
      </p:sp>
      <p:sp>
        <p:nvSpPr>
          <p:cNvPr id="34819" name="Content Placeholder 2">
            <a:extLst>
              <a:ext uri="{FF2B5EF4-FFF2-40B4-BE49-F238E27FC236}">
                <a16:creationId xmlns:a16="http://schemas.microsoft.com/office/drawing/2014/main" id="{C884182F-B131-CEAE-0507-80631777469F}"/>
              </a:ext>
            </a:extLst>
          </p:cNvPr>
          <p:cNvSpPr>
            <a:spLocks noGrp="1"/>
          </p:cNvSpPr>
          <p:nvPr>
            <p:ph idx="1"/>
          </p:nvPr>
        </p:nvSpPr>
        <p:spPr>
          <a:xfrm>
            <a:off x="5133900" y="1113763"/>
            <a:ext cx="6108179" cy="4624327"/>
          </a:xfrm>
        </p:spPr>
        <p:txBody>
          <a:bodyPr anchor="ctr">
            <a:normAutofit/>
          </a:bodyPr>
          <a:lstStyle/>
          <a:p>
            <a:pPr marL="0" indent="0">
              <a:spcBef>
                <a:spcPts val="300"/>
              </a:spcBef>
              <a:buNone/>
              <a:defRPr/>
            </a:pPr>
            <a:r>
              <a:rPr lang="en-US" b="0" dirty="0">
                <a:latin typeface="Arial" charset="0"/>
                <a:cs typeface="Arial" charset="0"/>
              </a:rPr>
              <a:t>A person who was deaf was hired to work in an office setting. The employer hired an interpreter during the employee’s initial training and for meetings, but the employee indicated they would also like to be able to communicate with co-workers socially and asked that the interpreter be provided full time. </a:t>
            </a:r>
          </a:p>
        </p:txBody>
      </p:sp>
      <p:sp>
        <p:nvSpPr>
          <p:cNvPr id="70660" name="Slide Number Placeholder 5">
            <a:extLst>
              <a:ext uri="{FF2B5EF4-FFF2-40B4-BE49-F238E27FC236}">
                <a16:creationId xmlns:a16="http://schemas.microsoft.com/office/drawing/2014/main" id="{3A867E99-7A54-234C-1441-136DBD4B1482}"/>
              </a:ext>
            </a:extLst>
          </p:cNvPr>
          <p:cNvSpPr>
            <a:spLocks noGrp="1"/>
          </p:cNvSpPr>
          <p:nvPr>
            <p:ph type="sldNum" sz="quarter" idx="12"/>
          </p:nvPr>
        </p:nvSpPr>
        <p:spPr bwMode="auto">
          <a:xfrm>
            <a:off x="10914205" y="83252"/>
            <a:ext cx="1052508"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FontTx/>
              <a:buNone/>
            </a:pPr>
            <a:fld id="{F5C17381-B1C4-4792-8162-B2D5F6D8B5D5}" type="slidenum">
              <a:rPr lang="en-US" altLang="en-US" sz="1600">
                <a:solidFill>
                  <a:srgbClr val="002060"/>
                </a:solidFill>
                <a:latin typeface="Arial Nova" panose="020B0504020202020204" pitchFamily="34" charset="0"/>
              </a:rPr>
              <a:pPr>
                <a:lnSpc>
                  <a:spcPct val="90000"/>
                </a:lnSpc>
                <a:spcBef>
                  <a:spcPct val="0"/>
                </a:spcBef>
                <a:spcAft>
                  <a:spcPts val="600"/>
                </a:spcAft>
                <a:buFontTx/>
                <a:buNone/>
              </a:pPr>
              <a:t>36</a:t>
            </a:fld>
            <a:endParaRPr lang="en-US" alt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4273388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92" name="Rectangle 31791">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94" name="Rectangle 31793">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796" name="Rectangle 31795">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1798" name="Rectangle 31797">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800" name="Rectangle 31799">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802" name="Group 31801">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31803" name="Rectangle 31802">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804" name="Rectangle 31803">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805" name="Rectangle 31804">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806" name="Rectangle 31805">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0723" name="Content Placeholder 2">
            <a:extLst>
              <a:ext uri="{FF2B5EF4-FFF2-40B4-BE49-F238E27FC236}">
                <a16:creationId xmlns:a16="http://schemas.microsoft.com/office/drawing/2014/main" id="{25CCA05F-BFDF-456A-8D59-F14D6B90BB13}"/>
              </a:ext>
            </a:extLst>
          </p:cNvPr>
          <p:cNvSpPr>
            <a:spLocks noGrp="1"/>
          </p:cNvSpPr>
          <p:nvPr>
            <p:ph type="title" idx="4294967295"/>
          </p:nvPr>
        </p:nvSpPr>
        <p:spPr>
          <a:xfrm>
            <a:off x="599225" y="4681509"/>
            <a:ext cx="10993549" cy="85138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marL="0" marR="0" lvl="0" indent="0" algn="ctr" fontAlgn="auto">
              <a:spcAft>
                <a:spcPts val="600"/>
              </a:spcAft>
              <a:buClr>
                <a:schemeClr val="accent2"/>
              </a:buClr>
              <a:buSzPct val="92000"/>
              <a:tabLst/>
              <a:defRPr/>
            </a:pPr>
            <a:endParaRPr kumimoji="0" lang="en-US" sz="3200" i="0" u="none" strike="noStrike" spc="0" normalizeH="0" baseline="0" noProof="0" dirty="0">
              <a:ln>
                <a:noFill/>
              </a:ln>
              <a:effectLst/>
              <a:uLnTx/>
              <a:uFillTx/>
            </a:endParaRPr>
          </a:p>
          <a:p>
            <a:pPr lvl="0" algn="ctr">
              <a:spcAft>
                <a:spcPts val="600"/>
              </a:spcAft>
              <a:buClr>
                <a:schemeClr val="accent2"/>
              </a:buClr>
              <a:buSzPct val="92000"/>
              <a:defRPr/>
            </a:pPr>
            <a:r>
              <a:rPr lang="en-US" sz="3200" dirty="0"/>
              <a:t>How far does an Employer have to go?</a:t>
            </a:r>
            <a:endParaRPr kumimoji="0" lang="en-US" sz="3200" i="0" u="none" strike="noStrike" spc="0" normalizeH="0" baseline="0" noProof="0" dirty="0">
              <a:ln>
                <a:noFill/>
              </a:ln>
              <a:effectLst/>
              <a:uLnTx/>
              <a:uFillTx/>
            </a:endParaRPr>
          </a:p>
        </p:txBody>
      </p:sp>
      <p:pic>
        <p:nvPicPr>
          <p:cNvPr id="4" name="Picture 3" descr="View of earth captured from space">
            <a:extLst>
              <a:ext uri="{FF2B5EF4-FFF2-40B4-BE49-F238E27FC236}">
                <a16:creationId xmlns:a16="http://schemas.microsoft.com/office/drawing/2014/main" id="{14DF4A9A-363F-A6A3-BC98-87CED53A43F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46532" y="599725"/>
            <a:ext cx="11292143" cy="3557252"/>
          </a:xfrm>
          <a:prstGeom prst="rect">
            <a:avLst/>
          </a:prstGeom>
        </p:spPr>
      </p:pic>
      <p:sp>
        <p:nvSpPr>
          <p:cNvPr id="31748" name="Slide Number Placeholder 5">
            <a:extLst>
              <a:ext uri="{FF2B5EF4-FFF2-40B4-BE49-F238E27FC236}">
                <a16:creationId xmlns:a16="http://schemas.microsoft.com/office/drawing/2014/main" id="{A55B800E-AAA8-45B7-839D-D7C60D9B7E69}"/>
              </a:ext>
            </a:extLst>
          </p:cNvPr>
          <p:cNvSpPr>
            <a:spLocks noGrp="1"/>
          </p:cNvSpPr>
          <p:nvPr>
            <p:ph type="sldNum" sz="quarter" idx="12"/>
          </p:nvPr>
        </p:nvSpPr>
        <p:spPr bwMode="auto">
          <a:xfrm>
            <a:off x="10722235" y="51595"/>
            <a:ext cx="101644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spcAft>
                <a:spcPts val="600"/>
              </a:spcAft>
              <a:buFontTx/>
              <a:buNone/>
            </a:pPr>
            <a:fld id="{D57F1E4F-1CFF-5643-939E-217C01CDF565}" type="slidenum">
              <a:rPr lang="en-US" sz="1600">
                <a:solidFill>
                  <a:srgbClr val="002060"/>
                </a:solidFill>
                <a:latin typeface="Arial Nova" panose="020B0504020202020204" pitchFamily="34" charset="0"/>
              </a:rPr>
              <a:pPr>
                <a:spcBef>
                  <a:spcPct val="0"/>
                </a:spcBef>
                <a:spcAft>
                  <a:spcPts val="600"/>
                </a:spcAft>
                <a:buFontTx/>
                <a:buNone/>
              </a:pPr>
              <a:t>37</a:t>
            </a:fld>
            <a:endParaRPr lang="en-US" alt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2937903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041C6540-FC64-47E3-9492-60AC71C4C11A}"/>
              </a:ext>
              <a:ext uri="{C183D7F6-B498-43B3-948B-1728B52AA6E4}">
                <adec:decorative xmlns:adec="http://schemas.microsoft.com/office/drawing/2017/decorative" val="1"/>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p:blipFill>
        <p:spPr>
          <a:xfrm>
            <a:off x="14045" y="10"/>
            <a:ext cx="12191980" cy="685799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6137D56-B101-4AC9-9F9A-CC9D47FB3C67}"/>
              </a:ext>
            </a:extLst>
          </p:cNvPr>
          <p:cNvSpPr>
            <a:spLocks noGrp="1"/>
          </p:cNvSpPr>
          <p:nvPr>
            <p:ph type="title"/>
          </p:nvPr>
        </p:nvSpPr>
        <p:spPr>
          <a:xfrm>
            <a:off x="581191" y="4572000"/>
            <a:ext cx="10993549" cy="1441342"/>
          </a:xfrm>
        </p:spPr>
        <p:txBody>
          <a:bodyPr vert="horz" lIns="91440" tIns="45720" rIns="91440" bIns="45720" rtlCol="0" anchor="b">
            <a:normAutofit/>
          </a:bodyPr>
          <a:lstStyle/>
          <a:p>
            <a:pPr algn="ctr"/>
            <a:r>
              <a:rPr lang="en-US" sz="4000" dirty="0"/>
              <a:t>Use the Q&amp;A Option to Submit (4) </a:t>
            </a:r>
          </a:p>
        </p:txBody>
      </p:sp>
      <p:sp>
        <p:nvSpPr>
          <p:cNvPr id="4" name="Slide Number Placeholder 3">
            <a:extLst>
              <a:ext uri="{FF2B5EF4-FFF2-40B4-BE49-F238E27FC236}">
                <a16:creationId xmlns:a16="http://schemas.microsoft.com/office/drawing/2014/main" id="{2C85DF0A-65C4-46B6-BE5E-52F79DAC023F}"/>
              </a:ext>
            </a:extLst>
          </p:cNvPr>
          <p:cNvSpPr>
            <a:spLocks noGrp="1"/>
          </p:cNvSpPr>
          <p:nvPr>
            <p:ph type="sldNum" sz="quarter" idx="12"/>
          </p:nvPr>
        </p:nvSpPr>
        <p:spPr>
          <a:xfrm>
            <a:off x="10729027" y="44264"/>
            <a:ext cx="101644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38</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2476319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1E1FB-2AD0-4329-9CB0-82A282F19EE8}"/>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Contact JAN</a:t>
            </a:r>
          </a:p>
        </p:txBody>
      </p:sp>
      <p:sp>
        <p:nvSpPr>
          <p:cNvPr id="4" name="Slide Number Placeholder 3">
            <a:extLst>
              <a:ext uri="{FF2B5EF4-FFF2-40B4-BE49-F238E27FC236}">
                <a16:creationId xmlns:a16="http://schemas.microsoft.com/office/drawing/2014/main" id="{290915FE-A624-43E4-8D1A-23025311C711}"/>
              </a:ext>
            </a:extLst>
          </p:cNvPr>
          <p:cNvSpPr>
            <a:spLocks noGrp="1"/>
          </p:cNvSpPr>
          <p:nvPr>
            <p:ph type="sldNum" sz="quarter" idx="12"/>
          </p:nvPr>
        </p:nvSpPr>
        <p:spPr>
          <a:xfrm>
            <a:off x="10665304" y="104396"/>
            <a:ext cx="1052508" cy="365125"/>
          </a:xfrm>
        </p:spPr>
        <p:txBody>
          <a:bodyPr>
            <a:normAutofit/>
          </a:bodyPr>
          <a:lstStyle/>
          <a:p>
            <a:pPr marL="0" marR="0" lvl="0" indent="0" algn="r" defTabSz="914400" rtl="0" eaLnBrk="0" fontAlgn="base" latinLnBrk="0" hangingPunct="0">
              <a:lnSpc>
                <a:spcPct val="90000"/>
              </a:lnSpc>
              <a:spcBef>
                <a:spcPct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rPr>
              <a:pPr marL="0" marR="0" lvl="0" indent="0" algn="r" defTabSz="914400" rtl="0" eaLnBrk="0" fontAlgn="base" latinLnBrk="0" hangingPunct="0">
                <a:lnSpc>
                  <a:spcPct val="90000"/>
                </a:lnSpc>
                <a:spcBef>
                  <a:spcPct val="0"/>
                </a:spcBef>
                <a:spcAft>
                  <a:spcPts val="600"/>
                </a:spcAft>
                <a:buClrTx/>
                <a:buSzTx/>
                <a:buFontTx/>
                <a:buNone/>
                <a:tabLst/>
                <a:defRPr/>
              </a:pPr>
              <a:t>39</a:t>
            </a:fld>
            <a:endParaRPr kumimoji="0" lang="en-US" sz="1600" b="0" i="0" u="none" strike="noStrike" kern="1200" cap="none" spc="0" normalizeH="0" baseline="0" noProof="0" dirty="0">
              <a:ln>
                <a:noFill/>
              </a:ln>
              <a:solidFill>
                <a:schemeClr val="accent1"/>
              </a:solidFill>
              <a:effectLst/>
              <a:uLnTx/>
              <a:uFillTx/>
              <a:latin typeface="Arial Nova" panose="020B0504020202020204" pitchFamily="34" charset="0"/>
            </a:endParaRPr>
          </a:p>
        </p:txBody>
      </p:sp>
      <p:graphicFrame>
        <p:nvGraphicFramePr>
          <p:cNvPr id="6" name="Content Placeholder 2" descr="Visit AskJAN.org&#10;Call 800.526.7234 or 877.781.9403 TTY&#10;JAN Live Chat @AskJAN.org&#10;Submit JAN On Demand Inquiry @AskJAN.org/JANonDemand.cfm&#10;Email JAN@AskJAN.org&#10;Social Media: Facebook - Job Accommodation Network&#10;Twitter - @JANatJAN&#10;">
            <a:extLst>
              <a:ext uri="{FF2B5EF4-FFF2-40B4-BE49-F238E27FC236}">
                <a16:creationId xmlns:a16="http://schemas.microsoft.com/office/drawing/2014/main" id="{99C05778-86A8-41CC-94DD-691AA4044245}"/>
              </a:ext>
            </a:extLst>
          </p:cNvPr>
          <p:cNvGraphicFramePr>
            <a:graphicFrameLocks noGrp="1"/>
          </p:cNvGraphicFramePr>
          <p:nvPr>
            <p:ph idx="1"/>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1844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7010-9051-4245-BA11-D2C022E4E17F}"/>
              </a:ext>
            </a:extLst>
          </p:cNvPr>
          <p:cNvSpPr>
            <a:spLocks noGrp="1"/>
          </p:cNvSpPr>
          <p:nvPr>
            <p:ph type="title"/>
          </p:nvPr>
        </p:nvSpPr>
        <p:spPr/>
        <p:txBody>
          <a:bodyPr/>
          <a:lstStyle/>
          <a:p>
            <a:r>
              <a:rPr lang="en-US" dirty="0"/>
              <a:t>Accommodations with a Heartbeat Talking Points </a:t>
            </a:r>
          </a:p>
        </p:txBody>
      </p:sp>
      <p:sp>
        <p:nvSpPr>
          <p:cNvPr id="3" name="Content Placeholder 2">
            <a:extLst>
              <a:ext uri="{FF2B5EF4-FFF2-40B4-BE49-F238E27FC236}">
                <a16:creationId xmlns:a16="http://schemas.microsoft.com/office/drawing/2014/main" id="{3D0E427E-8225-4906-84F4-73989F460E14}"/>
              </a:ext>
            </a:extLst>
          </p:cNvPr>
          <p:cNvSpPr>
            <a:spLocks noGrp="1"/>
          </p:cNvSpPr>
          <p:nvPr>
            <p:ph idx="1"/>
          </p:nvPr>
        </p:nvSpPr>
        <p:spPr/>
        <p:txBody>
          <a:bodyPr>
            <a:normAutofit/>
          </a:bodyPr>
          <a:lstStyle/>
          <a:p>
            <a:r>
              <a:rPr lang="en-US" sz="2800" dirty="0"/>
              <a:t>Service and Emotional Support Animals</a:t>
            </a:r>
          </a:p>
          <a:p>
            <a:r>
              <a:rPr lang="en-US" sz="2800" dirty="0">
                <a:solidFill>
                  <a:srgbClr val="002060"/>
                </a:solidFill>
                <a:latin typeface="Arial Nova" panose="020B0504020202020204" pitchFamily="34" charset="0"/>
              </a:rPr>
              <a:t>Job Coaches, Support Persons, Mentors</a:t>
            </a:r>
          </a:p>
          <a:p>
            <a:r>
              <a:rPr lang="en-US" sz="2800" dirty="0">
                <a:solidFill>
                  <a:srgbClr val="002060"/>
                </a:solidFill>
                <a:latin typeface="Arial Nova" panose="020B0504020202020204" pitchFamily="34" charset="0"/>
              </a:rPr>
              <a:t>Personal Attendant Services (PAS)</a:t>
            </a:r>
          </a:p>
          <a:p>
            <a:r>
              <a:rPr lang="en-US" sz="2800" dirty="0">
                <a:solidFill>
                  <a:srgbClr val="002060"/>
                </a:solidFill>
                <a:latin typeface="Arial Nova" panose="020B0504020202020204" pitchFamily="34" charset="0"/>
              </a:rPr>
              <a:t>Sign Language Interpreters</a:t>
            </a:r>
          </a:p>
          <a:p>
            <a:r>
              <a:rPr lang="en-US" sz="2800" dirty="0">
                <a:solidFill>
                  <a:srgbClr val="002060"/>
                </a:solidFill>
              </a:rPr>
              <a:t>Q&amp;A</a:t>
            </a:r>
            <a:endParaRPr lang="en-US" sz="2800" dirty="0"/>
          </a:p>
        </p:txBody>
      </p:sp>
      <p:sp>
        <p:nvSpPr>
          <p:cNvPr id="4" name="Slide Number Placeholder 3">
            <a:extLst>
              <a:ext uri="{FF2B5EF4-FFF2-40B4-BE49-F238E27FC236}">
                <a16:creationId xmlns:a16="http://schemas.microsoft.com/office/drawing/2014/main" id="{88BD9DDB-AB12-481B-994B-2274991A7F69}"/>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9770228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4DBE07-7554-4BA4-9DEE-42727B0586FC}"/>
              </a:ext>
            </a:extLst>
          </p:cNvPr>
          <p:cNvSpPr>
            <a:spLocks noGrp="1"/>
          </p:cNvSpPr>
          <p:nvPr>
            <p:ph type="title"/>
          </p:nvPr>
        </p:nvSpPr>
        <p:spPr>
          <a:xfrm>
            <a:off x="581192" y="702156"/>
            <a:ext cx="11029616" cy="1013800"/>
          </a:xfrm>
        </p:spPr>
        <p:txBody>
          <a:bodyPr>
            <a:normAutofit fontScale="90000"/>
          </a:bodyPr>
          <a:lstStyle/>
          <a:p>
            <a:r>
              <a:rPr kumimoji="0" lang="en-US" b="0" i="0" u="none" strike="noStrike" kern="1200" cap="all" spc="0" normalizeH="0" baseline="0" noProof="0" dirty="0">
                <a:ln>
                  <a:noFill/>
                </a:ln>
                <a:effectLst/>
                <a:uLnTx/>
                <a:uFillTx/>
                <a:latin typeface="Gill Sans MT" panose="020B0502020104020203"/>
                <a:ea typeface="+mj-ea"/>
                <a:cs typeface="+mj-cs"/>
              </a:rPr>
              <a:t>Thank you for attending</a:t>
            </a:r>
            <a:br>
              <a:rPr kumimoji="0" lang="en-US" b="0" i="0" u="none" strike="noStrike" kern="1200" cap="all" spc="0" normalizeH="0" baseline="0" noProof="0" dirty="0">
                <a:ln>
                  <a:noFill/>
                </a:ln>
                <a:effectLst/>
                <a:uLnTx/>
                <a:uFillTx/>
                <a:latin typeface="Gill Sans MT" panose="020B0502020104020203"/>
                <a:ea typeface="+mj-ea"/>
                <a:cs typeface="+mj-cs"/>
              </a:rPr>
            </a:br>
            <a:r>
              <a:rPr lang="en-US" sz="2800" dirty="0"/>
              <a:t>Supports and Services:  Accommodations with a Heartbeat</a:t>
            </a:r>
            <a:r>
              <a:rPr kumimoji="0" lang="en-US" b="0" i="0" u="none" strike="noStrike" kern="1200" cap="all" spc="0" normalizeH="0" baseline="0" noProof="0" dirty="0">
                <a:ln>
                  <a:noFill/>
                </a:ln>
                <a:effectLst/>
                <a:uLnTx/>
                <a:uFillTx/>
                <a:latin typeface="Gill Sans MT" panose="020B0502020104020203"/>
                <a:ea typeface="+mj-ea"/>
                <a:cs typeface="+mj-cs"/>
              </a:rPr>
              <a:t>!</a:t>
            </a:r>
            <a:endParaRPr lang="en-US" dirty="0"/>
          </a:p>
        </p:txBody>
      </p:sp>
      <p:pic>
        <p:nvPicPr>
          <p:cNvPr id="3" name="Picture 2">
            <a:extLst>
              <a:ext uri="{FF2B5EF4-FFF2-40B4-BE49-F238E27FC236}">
                <a16:creationId xmlns:a16="http://schemas.microsoft.com/office/drawing/2014/main" id="{7B6F75EF-26B5-48C3-8D20-BD19F8ACD15B}"/>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b="-2"/>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D3CE4224-980D-4573-AC6E-A18872ED11B1}"/>
              </a:ext>
            </a:extLst>
          </p:cNvPr>
          <p:cNvSpPr>
            <a:spLocks noGrp="1"/>
          </p:cNvSpPr>
          <p:nvPr>
            <p:ph idx="1"/>
          </p:nvPr>
        </p:nvSpPr>
        <p:spPr>
          <a:xfrm>
            <a:off x="6335805" y="2180496"/>
            <a:ext cx="5275001" cy="4045683"/>
          </a:xfrm>
        </p:spPr>
        <p:txBody>
          <a:bodyPr>
            <a:normAutofit/>
          </a:bodyPr>
          <a:lstStyle/>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r>
              <a:rPr kumimoji="0" lang="en-US" sz="2200" b="1" i="0" u="none" strike="noStrike" kern="1200" cap="none" spc="0" normalizeH="0" baseline="0" noProof="0" dirty="0">
                <a:ln>
                  <a:noFill/>
                </a:ln>
                <a:effectLst/>
                <a:uLnTx/>
                <a:uFillTx/>
                <a:latin typeface="Arial Nova" panose="020B0504020202020204" pitchFamily="34" charset="0"/>
                <a:ea typeface="+mn-ea"/>
                <a:cs typeface="+mn-cs"/>
              </a:rPr>
              <a:t>Next JAN Webcast:</a:t>
            </a:r>
            <a:br>
              <a:rPr kumimoji="0" lang="en-US" sz="2200" b="1" i="0" u="none" strike="noStrike" kern="1200" cap="none" spc="0" normalizeH="0" baseline="0" noProof="0" dirty="0">
                <a:ln>
                  <a:noFill/>
                </a:ln>
                <a:effectLst/>
                <a:uLnTx/>
                <a:uFillTx/>
                <a:latin typeface="Arial Nova" panose="020B0504020202020204" pitchFamily="34" charset="0"/>
                <a:ea typeface="+mn-ea"/>
                <a:cs typeface="+mn-cs"/>
              </a:rPr>
            </a:br>
            <a:r>
              <a:rPr kumimoji="0" lang="en-US" sz="2200" b="1" i="0" u="none" strike="noStrike" kern="1200" cap="none" spc="0" normalizeH="0" baseline="0" noProof="0" dirty="0">
                <a:ln>
                  <a:noFill/>
                </a:ln>
                <a:effectLst/>
                <a:uLnTx/>
                <a:uFillTx/>
                <a:latin typeface="Arial Nova" panose="020B0504020202020204" pitchFamily="34" charset="0"/>
                <a:ea typeface="+mn-ea"/>
                <a:cs typeface="+mn-cs"/>
              </a:rPr>
              <a:t>“</a:t>
            </a:r>
            <a:r>
              <a:rPr kumimoji="0" lang="en-US" sz="2200" b="0" i="0" u="none" strike="noStrike" kern="1200" cap="none" spc="0" normalizeH="0" baseline="0" noProof="0" dirty="0">
                <a:ln>
                  <a:noFill/>
                </a:ln>
                <a:effectLst/>
                <a:uLnTx/>
                <a:uFillTx/>
                <a:latin typeface="Arial Nova" panose="020B0504020202020204" pitchFamily="34" charset="0"/>
                <a:ea typeface="+mn-ea"/>
                <a:cs typeface="+mn-cs"/>
              </a:rPr>
              <a:t>What You Should Know About the Impact of Long COVID in the Workplace”</a:t>
            </a: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r>
              <a:rPr lang="en-US" sz="2200" dirty="0">
                <a:cs typeface="+mn-cs"/>
              </a:rPr>
              <a:t>JAN Training Events &amp; Resources</a:t>
            </a:r>
            <a:br>
              <a:rPr lang="en-US" sz="2200" dirty="0">
                <a:cs typeface="+mn-cs"/>
              </a:rPr>
            </a:br>
            <a:r>
              <a:rPr lang="en-US" sz="2200" dirty="0">
                <a:cs typeface="+mn-cs"/>
                <a:hlinkClick r:id="rId4"/>
              </a:rPr>
              <a:t>AskJAN.org/Events/</a:t>
            </a:r>
            <a:r>
              <a:rPr lang="en-US" sz="2200" dirty="0" err="1">
                <a:cs typeface="+mn-cs"/>
                <a:hlinkClick r:id="rId4"/>
              </a:rPr>
              <a:t>Trainings.cfm</a:t>
            </a:r>
            <a:endParaRPr lang="en-US" sz="2200" dirty="0">
              <a:cs typeface="+mn-cs"/>
            </a:endParaRPr>
          </a:p>
          <a:p>
            <a:pPr marL="0" marR="0" lvl="0" indent="0" algn="ctr"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sz="2400" dirty="0">
              <a:cs typeface="+mn-cs"/>
            </a:endParaRPr>
          </a:p>
          <a:p>
            <a:pPr marL="0" marR="0" lvl="0" indent="0" defTabSz="457200" rtl="0" eaLnBrk="1" fontAlgn="auto" latinLnBrk="0" hangingPunct="1">
              <a:spcBef>
                <a:spcPct val="20000"/>
              </a:spcBef>
              <a:spcAft>
                <a:spcPts val="1800"/>
              </a:spcAft>
              <a:buClr>
                <a:srgbClr val="4590B8"/>
              </a:buClr>
              <a:buSzPct val="92000"/>
              <a:buFont typeface="Wingdings 2" panose="05020102010507070707" pitchFamily="18" charset="2"/>
              <a:buNone/>
              <a:tabLst/>
              <a:defRPr/>
            </a:pPr>
            <a:endParaRPr lang="en-US" dirty="0"/>
          </a:p>
        </p:txBody>
      </p:sp>
      <p:pic>
        <p:nvPicPr>
          <p:cNvPr id="4" name="Picture 3" descr="HRCI 2022&#10;HRCI.org">
            <a:extLst>
              <a:ext uri="{FF2B5EF4-FFF2-40B4-BE49-F238E27FC236}">
                <a16:creationId xmlns:a16="http://schemas.microsoft.com/office/drawing/2014/main" id="{13FD1DDC-777C-4CC8-9FEE-776D7CA79090}"/>
              </a:ext>
            </a:extLst>
          </p:cNvPr>
          <p:cNvPicPr>
            <a:picLocks noChangeAspect="1"/>
          </p:cNvPicPr>
          <p:nvPr/>
        </p:nvPicPr>
        <p:blipFill>
          <a:blip r:embed="rId5"/>
          <a:stretch>
            <a:fillRect/>
          </a:stretch>
        </p:blipFill>
        <p:spPr>
          <a:xfrm>
            <a:off x="8346922" y="4980915"/>
            <a:ext cx="1252765" cy="1245264"/>
          </a:xfrm>
          <a:prstGeom prst="rect">
            <a:avLst/>
          </a:prstGeom>
        </p:spPr>
      </p:pic>
      <p:sp>
        <p:nvSpPr>
          <p:cNvPr id="5" name="Slide Number Placeholder 4">
            <a:extLst>
              <a:ext uri="{FF2B5EF4-FFF2-40B4-BE49-F238E27FC236}">
                <a16:creationId xmlns:a16="http://schemas.microsoft.com/office/drawing/2014/main" id="{F67E4AFB-6CA5-4B42-9B07-09727EA39913}"/>
              </a:ext>
            </a:extLst>
          </p:cNvPr>
          <p:cNvSpPr>
            <a:spLocks noGrp="1"/>
          </p:cNvSpPr>
          <p:nvPr>
            <p:ph type="sldNum" sz="quarter" idx="12"/>
          </p:nvPr>
        </p:nvSpPr>
        <p:spPr>
          <a:xfrm>
            <a:off x="10670841" y="69121"/>
            <a:ext cx="1052508" cy="365125"/>
          </a:xfrm>
        </p:spPr>
        <p:txBody>
          <a:bodyPr>
            <a:normAutofit/>
          </a:bodyPr>
          <a:lstStyle/>
          <a:p>
            <a:pPr marL="0" marR="0" lvl="0" indent="0" defTabSz="914400" rtl="0" eaLnBrk="0" fontAlgn="base" latinLnBrk="0" hangingPunct="0">
              <a:lnSpc>
                <a:spcPct val="90000"/>
              </a:lnSpc>
              <a:spcBef>
                <a:spcPct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chemeClr val="accent1"/>
                </a:solidFill>
                <a:effectLst/>
                <a:uLnTx/>
                <a:uFillTx/>
                <a:latin typeface="Arial Nova" panose="020B0504020202020204" pitchFamily="34" charset="0"/>
                <a:ea typeface="+mn-ea"/>
                <a:cs typeface="+mn-cs"/>
              </a:rPr>
              <a:pPr marL="0" marR="0" lvl="0" indent="0" defTabSz="914400" rtl="0" eaLnBrk="0" fontAlgn="base" latinLnBrk="0" hangingPunct="0">
                <a:lnSpc>
                  <a:spcPct val="90000"/>
                </a:lnSpc>
                <a:spcBef>
                  <a:spcPct val="0"/>
                </a:spcBef>
                <a:spcAft>
                  <a:spcPts val="600"/>
                </a:spcAft>
                <a:buClrTx/>
                <a:buSzTx/>
                <a:buFontTx/>
                <a:buNone/>
                <a:tabLst/>
                <a:defRPr/>
              </a:pPr>
              <a:t>40</a:t>
            </a:fld>
            <a:endParaRPr kumimoji="0" lang="en-US" sz="1600" b="0" i="0" u="none" strike="noStrike" kern="1200" cap="none" spc="0" normalizeH="0" baseline="0" noProof="0" dirty="0">
              <a:ln>
                <a:noFill/>
              </a:ln>
              <a:solidFill>
                <a:schemeClr val="accent1"/>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863543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F5C11-5A22-40CE-9324-89514DD81903}"/>
              </a:ext>
            </a:extLst>
          </p:cNvPr>
          <p:cNvSpPr>
            <a:spLocks noGrp="1"/>
          </p:cNvSpPr>
          <p:nvPr>
            <p:ph type="title"/>
          </p:nvPr>
        </p:nvSpPr>
        <p:spPr>
          <a:xfrm>
            <a:off x="581192" y="702156"/>
            <a:ext cx="11029616" cy="1013800"/>
          </a:xfrm>
        </p:spPr>
        <p:txBody>
          <a:bodyPr>
            <a:normAutofit/>
          </a:bodyPr>
          <a:lstStyle/>
          <a:p>
            <a:r>
              <a:rPr lang="en-US" dirty="0"/>
              <a:t>How do I claim the HR CEU?</a:t>
            </a:r>
          </a:p>
        </p:txBody>
      </p:sp>
      <p:sp>
        <p:nvSpPr>
          <p:cNvPr id="3" name="Content Placeholder 2">
            <a:extLst>
              <a:ext uri="{FF2B5EF4-FFF2-40B4-BE49-F238E27FC236}">
                <a16:creationId xmlns:a16="http://schemas.microsoft.com/office/drawing/2014/main" id="{1BE8543D-5F6D-40E3-A8F4-BA219D0175DB}"/>
              </a:ext>
              <a:ext uri="{C183D7F6-B498-43B3-948B-1728B52AA6E4}">
                <adec:decorative xmlns:adec="http://schemas.microsoft.com/office/drawing/2017/decorative" val="0"/>
              </a:ext>
            </a:extLst>
          </p:cNvPr>
          <p:cNvSpPr>
            <a:spLocks noGrp="1"/>
          </p:cNvSpPr>
          <p:nvPr>
            <p:ph idx="1"/>
          </p:nvPr>
        </p:nvSpPr>
        <p:spPr>
          <a:xfrm>
            <a:off x="6335805" y="2180496"/>
            <a:ext cx="5275001" cy="4045683"/>
          </a:xfrm>
        </p:spPr>
        <p:txBody>
          <a:bodyPr>
            <a:normAutofit/>
          </a:bodyPr>
          <a:lstStyle/>
          <a:p>
            <a:pPr marL="457200" indent="-457200">
              <a:buFont typeface="+mj-lt"/>
              <a:buAutoNum type="arabicPeriod"/>
            </a:pPr>
            <a:r>
              <a:rPr lang="en-US" sz="2400" dirty="0"/>
              <a:t>Don’t close the JAN webcast browser</a:t>
            </a:r>
          </a:p>
          <a:p>
            <a:pPr marL="457200" indent="-457200">
              <a:buFont typeface="+mj-lt"/>
              <a:buAutoNum type="arabicPeriod"/>
            </a:pPr>
            <a:r>
              <a:rPr lang="en-US" sz="2400" dirty="0"/>
              <a:t>Complete the webcast evaluation </a:t>
            </a:r>
            <a:br>
              <a:rPr lang="en-US" sz="2400" dirty="0"/>
            </a:br>
            <a:r>
              <a:rPr lang="en-US" sz="2400" dirty="0"/>
              <a:t>in new window </a:t>
            </a:r>
          </a:p>
          <a:p>
            <a:pPr marL="457200" indent="-457200">
              <a:buFont typeface="+mj-lt"/>
              <a:buAutoNum type="arabicPeriod"/>
            </a:pPr>
            <a:r>
              <a:rPr lang="en-US" sz="2400" dirty="0"/>
              <a:t>Click on “View your certificate of completion.”</a:t>
            </a:r>
          </a:p>
          <a:p>
            <a:pPr marL="0" indent="0">
              <a:buNone/>
            </a:pPr>
            <a:r>
              <a:rPr lang="en-US" sz="2400" dirty="0"/>
              <a:t>Or go to </a:t>
            </a:r>
            <a:r>
              <a:rPr lang="en-US" sz="2200" u="sng" dirty="0">
                <a:solidFill>
                  <a:srgbClr val="0563C1"/>
                </a:solidFill>
                <a:effectLst/>
                <a:latin typeface="Arial" panose="020B0604020202020204" pitchFamily="34" charset="0"/>
                <a:ea typeface="Calibri" panose="020F0502020204030204" pitchFamily="34" charset="0"/>
                <a:hlinkClick r:id="rId3"/>
              </a:rPr>
              <a:t>AskJAN.org/</a:t>
            </a:r>
            <a:r>
              <a:rPr lang="en-US" sz="2200" u="sng" dirty="0" err="1">
                <a:solidFill>
                  <a:srgbClr val="0563C1"/>
                </a:solidFill>
                <a:effectLst/>
                <a:latin typeface="Arial" panose="020B0604020202020204" pitchFamily="34" charset="0"/>
                <a:ea typeface="Calibri" panose="020F0502020204030204" pitchFamily="34" charset="0"/>
                <a:hlinkClick r:id="rId3"/>
              </a:rPr>
              <a:t>EvaluationReg.cfm</a:t>
            </a:r>
            <a:endParaRPr lang="en-US" sz="2200" dirty="0"/>
          </a:p>
        </p:txBody>
      </p:sp>
      <p:pic>
        <p:nvPicPr>
          <p:cNvPr id="6" name="Picture 5">
            <a:extLst>
              <a:ext uri="{FF2B5EF4-FFF2-40B4-BE49-F238E27FC236}">
                <a16:creationId xmlns:a16="http://schemas.microsoft.com/office/drawing/2014/main" id="{D6187E47-05DB-4A50-B670-532212BFD26B}"/>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1192" y="2739324"/>
            <a:ext cx="5514808" cy="2928026"/>
          </a:xfrm>
          <a:prstGeom prst="rect">
            <a:avLst/>
          </a:prstGeom>
        </p:spPr>
      </p:pic>
      <p:sp>
        <p:nvSpPr>
          <p:cNvPr id="7" name="Slide Number Placeholder 3">
            <a:extLst>
              <a:ext uri="{FF2B5EF4-FFF2-40B4-BE49-F238E27FC236}">
                <a16:creationId xmlns:a16="http://schemas.microsoft.com/office/drawing/2014/main" id="{FADB7E81-48FB-46D9-B3E7-6C575CC45C29}"/>
              </a:ext>
            </a:extLst>
          </p:cNvPr>
          <p:cNvSpPr>
            <a:spLocks noGrp="1"/>
          </p:cNvSpPr>
          <p:nvPr>
            <p:ph type="sldNum" sz="quarter" idx="12"/>
          </p:nvPr>
        </p:nvSpPr>
        <p:spPr>
          <a:xfrm>
            <a:off x="10665305" y="78074"/>
            <a:ext cx="1052508"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41</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9823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2" name="Content Placeholder 11" descr="Dog with red heart on nose">
            <a:extLst>
              <a:ext uri="{FF2B5EF4-FFF2-40B4-BE49-F238E27FC236}">
                <a16:creationId xmlns:a16="http://schemas.microsoft.com/office/drawing/2014/main" id="{6DC863A3-2D4E-4582-B1F3-D987C82F80CE}"/>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0" y="0"/>
            <a:ext cx="12191980" cy="6857990"/>
          </a:xfrm>
          <a:prstGeom prst="rect">
            <a:avLst/>
          </a:prstGeom>
        </p:spPr>
      </p:pic>
      <p:grpSp>
        <p:nvGrpSpPr>
          <p:cNvPr id="55" name="Group 4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42" name="Rectangle 4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56" name="Rectangle 4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CD04C76-D16C-4412-8433-484378C909B6}"/>
              </a:ext>
            </a:extLst>
          </p:cNvPr>
          <p:cNvSpPr>
            <a:spLocks noGrp="1"/>
          </p:cNvSpPr>
          <p:nvPr>
            <p:ph type="title"/>
          </p:nvPr>
        </p:nvSpPr>
        <p:spPr>
          <a:xfrm>
            <a:off x="587207" y="2248320"/>
            <a:ext cx="3412067" cy="2513758"/>
          </a:xfrm>
        </p:spPr>
        <p:txBody>
          <a:bodyPr vert="horz" lIns="91440" tIns="45720" rIns="91440" bIns="45720" rtlCol="0" anchor="ctr">
            <a:normAutofit/>
          </a:bodyPr>
          <a:lstStyle/>
          <a:p>
            <a:r>
              <a:rPr lang="en-US" dirty="0"/>
              <a:t>Heartbeat</a:t>
            </a:r>
            <a:br>
              <a:rPr lang="en-US" dirty="0"/>
            </a:br>
            <a:r>
              <a:rPr lang="en-US" dirty="0"/>
              <a:t>accommodation</a:t>
            </a:r>
            <a:br>
              <a:rPr lang="en-US" dirty="0"/>
            </a:br>
            <a:br>
              <a:rPr lang="en-US" dirty="0"/>
            </a:br>
            <a:r>
              <a:rPr lang="en-US" sz="2800" dirty="0">
                <a:solidFill>
                  <a:schemeClr val="bg1"/>
                </a:solidFill>
              </a:rPr>
              <a:t>Service Animals</a:t>
            </a:r>
            <a:br>
              <a:rPr lang="en-US" sz="2800" dirty="0">
                <a:solidFill>
                  <a:schemeClr val="bg1"/>
                </a:solidFill>
              </a:rPr>
            </a:br>
            <a:endParaRPr lang="en-US" dirty="0"/>
          </a:p>
        </p:txBody>
      </p:sp>
      <p:sp>
        <p:nvSpPr>
          <p:cNvPr id="4" name="Slide Number Placeholder 3">
            <a:extLst>
              <a:ext uri="{FF2B5EF4-FFF2-40B4-BE49-F238E27FC236}">
                <a16:creationId xmlns:a16="http://schemas.microsoft.com/office/drawing/2014/main" id="{4E8A8203-AA7A-46BA-8389-263ADBCD7B47}"/>
              </a:ext>
            </a:extLst>
          </p:cNvPr>
          <p:cNvSpPr>
            <a:spLocks noGrp="1"/>
          </p:cNvSpPr>
          <p:nvPr>
            <p:ph type="sldNum" sz="quarter" idx="12"/>
          </p:nvPr>
        </p:nvSpPr>
        <p:spPr>
          <a:xfrm>
            <a:off x="3454400" y="766071"/>
            <a:ext cx="544874" cy="365125"/>
          </a:xfrm>
        </p:spPr>
        <p:txBody>
          <a:bodyPr vert="horz" lIns="91440" tIns="45720" rIns="91440" bIns="45720" rtlCol="0">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prstClr val="white"/>
                </a:solidFill>
                <a:effectLst/>
                <a:uLnTx/>
                <a:uFillTx/>
                <a:latin typeface="Arial Nova" panose="020B0504020202020204" pitchFamily="34" charset="0"/>
                <a:ea typeface="+mn-ea"/>
                <a:cs typeface="+mn-cs"/>
              </a:rPr>
              <a:pPr marL="0" marR="0" lvl="0" indent="0" algn="r" defTabSz="457200" rtl="0" eaLnBrk="1" fontAlgn="auto" latinLnBrk="0" hangingPunct="1">
                <a:lnSpc>
                  <a:spcPct val="90000"/>
                </a:lnSpc>
                <a:spcBef>
                  <a:spcPts val="0"/>
                </a:spcBef>
                <a:spcAft>
                  <a:spcPts val="600"/>
                </a:spcAft>
                <a:buClrTx/>
                <a:buSzTx/>
                <a:buFontTx/>
                <a:buNone/>
                <a:tabLst/>
                <a:defRPr/>
              </a:pPr>
              <a:t>5</a:t>
            </a:fld>
            <a:endParaRPr kumimoji="0" lang="en-US" sz="16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769491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9E84282-1940-B39F-C628-B887B23DA71E}"/>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grpSp>
        <p:nvGrpSpPr>
          <p:cNvPr id="22" name="Group 21">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3" name="Rectangle 22">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8C7D30C-DAFA-7AFE-A8FB-34C1185F050C}"/>
              </a:ext>
            </a:extLst>
          </p:cNvPr>
          <p:cNvSpPr>
            <a:spLocks noGrp="1"/>
          </p:cNvSpPr>
          <p:nvPr>
            <p:ph type="title"/>
          </p:nvPr>
        </p:nvSpPr>
        <p:spPr>
          <a:xfrm>
            <a:off x="584200" y="1006956"/>
            <a:ext cx="3412067" cy="1372177"/>
          </a:xfrm>
        </p:spPr>
        <p:txBody>
          <a:bodyPr anchor="ctr">
            <a:normAutofit/>
          </a:bodyPr>
          <a:lstStyle/>
          <a:p>
            <a:r>
              <a:rPr lang="en-US" dirty="0"/>
              <a:t>Service animals</a:t>
            </a:r>
          </a:p>
        </p:txBody>
      </p:sp>
      <p:sp>
        <p:nvSpPr>
          <p:cNvPr id="4" name="Slide Number Placeholder 3">
            <a:extLst>
              <a:ext uri="{FF2B5EF4-FFF2-40B4-BE49-F238E27FC236}">
                <a16:creationId xmlns:a16="http://schemas.microsoft.com/office/drawing/2014/main" id="{DE297F00-EC68-4096-B439-82019CB0DF5D}"/>
              </a:ext>
            </a:extLst>
          </p:cNvPr>
          <p:cNvSpPr>
            <a:spLocks noGrp="1"/>
          </p:cNvSpPr>
          <p:nvPr>
            <p:ph type="sldNum" sz="quarter" idx="12"/>
          </p:nvPr>
        </p:nvSpPr>
        <p:spPr>
          <a:xfrm>
            <a:off x="3454400" y="766071"/>
            <a:ext cx="544874" cy="365125"/>
          </a:xfrm>
        </p:spPr>
        <p:txBody>
          <a:bodyPr>
            <a:normAutofit/>
          </a:bodyPr>
          <a:lstStyle/>
          <a:p>
            <a:pPr>
              <a:spcAft>
                <a:spcPts val="600"/>
              </a:spcAft>
            </a:pPr>
            <a:fld id="{D57F1E4F-1CFF-5643-939E-217C01CDF565}" type="slidenum">
              <a:rPr lang="en-US" smtClean="0">
                <a:solidFill>
                  <a:schemeClr val="bg1"/>
                </a:solidFill>
              </a:rPr>
              <a:pPr>
                <a:spcAft>
                  <a:spcPts val="600"/>
                </a:spcAft>
              </a:pPr>
              <a:t>6</a:t>
            </a:fld>
            <a:endParaRPr lang="en-US" dirty="0">
              <a:solidFill>
                <a:schemeClr val="bg1"/>
              </a:solidFill>
            </a:endParaRPr>
          </a:p>
        </p:txBody>
      </p:sp>
      <p:sp>
        <p:nvSpPr>
          <p:cNvPr id="3" name="Content Placeholder 2">
            <a:extLst>
              <a:ext uri="{FF2B5EF4-FFF2-40B4-BE49-F238E27FC236}">
                <a16:creationId xmlns:a16="http://schemas.microsoft.com/office/drawing/2014/main" id="{40320370-E075-5525-6DE4-FF5A9A6D3F11}"/>
              </a:ext>
            </a:extLst>
          </p:cNvPr>
          <p:cNvSpPr>
            <a:spLocks noGrp="1"/>
          </p:cNvSpPr>
          <p:nvPr>
            <p:ph idx="1"/>
          </p:nvPr>
        </p:nvSpPr>
        <p:spPr>
          <a:xfrm>
            <a:off x="581193" y="2071576"/>
            <a:ext cx="3415074" cy="3564467"/>
          </a:xfrm>
        </p:spPr>
        <p:txBody>
          <a:bodyPr>
            <a:normAutofit/>
          </a:bodyPr>
          <a:lstStyle/>
          <a:p>
            <a:pPr marL="0" indent="0">
              <a:buNone/>
            </a:pPr>
            <a:r>
              <a:rPr lang="en-US" dirty="0">
                <a:solidFill>
                  <a:schemeClr val="bg1"/>
                </a:solidFill>
              </a:rPr>
              <a:t>Help with:</a:t>
            </a:r>
          </a:p>
          <a:p>
            <a:pPr>
              <a:buClr>
                <a:schemeClr val="bg1"/>
              </a:buClr>
            </a:pPr>
            <a:r>
              <a:rPr lang="en-US" sz="2400" dirty="0">
                <a:solidFill>
                  <a:schemeClr val="bg1"/>
                </a:solidFill>
              </a:rPr>
              <a:t>Retrieving objects</a:t>
            </a:r>
          </a:p>
          <a:p>
            <a:pPr>
              <a:buClr>
                <a:schemeClr val="bg1"/>
              </a:buClr>
            </a:pPr>
            <a:r>
              <a:rPr lang="en-US" sz="2400" dirty="0">
                <a:solidFill>
                  <a:schemeClr val="bg1"/>
                </a:solidFill>
              </a:rPr>
              <a:t>Mobility and navigation</a:t>
            </a:r>
          </a:p>
          <a:p>
            <a:pPr>
              <a:buClr>
                <a:schemeClr val="bg1"/>
              </a:buClr>
            </a:pPr>
            <a:r>
              <a:rPr lang="en-US" sz="2400" dirty="0">
                <a:solidFill>
                  <a:schemeClr val="bg1"/>
                </a:solidFill>
              </a:rPr>
              <a:t>Detecting sounds</a:t>
            </a:r>
          </a:p>
          <a:p>
            <a:pPr>
              <a:buClr>
                <a:schemeClr val="bg1"/>
              </a:buClr>
            </a:pPr>
            <a:r>
              <a:rPr lang="en-US" sz="2400" dirty="0">
                <a:solidFill>
                  <a:schemeClr val="bg1"/>
                </a:solidFill>
              </a:rPr>
              <a:t>Medical maintenance </a:t>
            </a:r>
          </a:p>
          <a:p>
            <a:pPr lvl="1"/>
            <a:endParaRPr lang="en-US" dirty="0">
              <a:solidFill>
                <a:schemeClr val="bg1"/>
              </a:solidFill>
            </a:endParaRPr>
          </a:p>
        </p:txBody>
      </p:sp>
    </p:spTree>
    <p:extLst>
      <p:ext uri="{BB962C8B-B14F-4D97-AF65-F5344CB8AC3E}">
        <p14:creationId xmlns:p14="http://schemas.microsoft.com/office/powerpoint/2010/main" val="200024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5242-7F03-49FB-823D-E94DFDDFB509}"/>
              </a:ext>
            </a:extLst>
          </p:cNvPr>
          <p:cNvSpPr>
            <a:spLocks noGrp="1"/>
          </p:cNvSpPr>
          <p:nvPr>
            <p:ph type="title"/>
          </p:nvPr>
        </p:nvSpPr>
        <p:spPr/>
        <p:txBody>
          <a:bodyPr/>
          <a:lstStyle/>
          <a:p>
            <a:r>
              <a:rPr lang="en-US" dirty="0"/>
              <a:t>Service Animals — Common Issues</a:t>
            </a:r>
          </a:p>
        </p:txBody>
      </p:sp>
      <p:sp>
        <p:nvSpPr>
          <p:cNvPr id="3" name="Content Placeholder 2">
            <a:extLst>
              <a:ext uri="{FF2B5EF4-FFF2-40B4-BE49-F238E27FC236}">
                <a16:creationId xmlns:a16="http://schemas.microsoft.com/office/drawing/2014/main" id="{C1690B9F-7FF3-4825-A264-EC47EFE4BB2A}"/>
              </a:ext>
            </a:extLst>
          </p:cNvPr>
          <p:cNvSpPr>
            <a:spLocks noGrp="1"/>
          </p:cNvSpPr>
          <p:nvPr>
            <p:ph idx="1"/>
          </p:nvPr>
        </p:nvSpPr>
        <p:spPr/>
        <p:txBody>
          <a:bodyPr/>
          <a:lstStyle/>
          <a:p>
            <a:pPr>
              <a:spcAft>
                <a:spcPts val="1200"/>
              </a:spcAft>
            </a:pPr>
            <a:r>
              <a:rPr lang="en-US" dirty="0"/>
              <a:t>Access rights under title I of the Americans with Disabilities Act (ADA)</a:t>
            </a:r>
          </a:p>
          <a:p>
            <a:pPr>
              <a:spcAft>
                <a:spcPts val="1200"/>
              </a:spcAft>
            </a:pPr>
            <a:r>
              <a:rPr lang="en-US" dirty="0"/>
              <a:t>Supporting the accommodation with medical information</a:t>
            </a:r>
          </a:p>
          <a:p>
            <a:pPr>
              <a:spcAft>
                <a:spcPts val="1200"/>
              </a:spcAft>
            </a:pPr>
            <a:r>
              <a:rPr lang="en-US" dirty="0"/>
              <a:t>Service animal training and certification</a:t>
            </a:r>
          </a:p>
          <a:p>
            <a:pPr>
              <a:spcAft>
                <a:spcPts val="1200"/>
              </a:spcAft>
            </a:pPr>
            <a:r>
              <a:rPr lang="en-US" dirty="0"/>
              <a:t>Coworker interaction and communication</a:t>
            </a:r>
          </a:p>
          <a:p>
            <a:endParaRPr lang="en-US" dirty="0"/>
          </a:p>
        </p:txBody>
      </p:sp>
      <p:sp>
        <p:nvSpPr>
          <p:cNvPr id="4" name="Slide Number Placeholder 3">
            <a:extLst>
              <a:ext uri="{FF2B5EF4-FFF2-40B4-BE49-F238E27FC236}">
                <a16:creationId xmlns:a16="http://schemas.microsoft.com/office/drawing/2014/main" id="{439F595D-3526-4322-B4B3-B18944C39F6D}"/>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285627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72" name="Rectangle 31771">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74" name="Rectangle 31773">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776" name="Rectangle 31775">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1778" name="Rectangle 31777">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780" name="Rectangle 31779">
            <a:extLst>
              <a:ext uri="{FF2B5EF4-FFF2-40B4-BE49-F238E27FC236}">
                <a16:creationId xmlns:a16="http://schemas.microsoft.com/office/drawing/2014/main" id="{1858541D-2420-42BA-AE82-6F4C2C953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82" name="Group 31781">
            <a:extLst>
              <a:ext uri="{FF2B5EF4-FFF2-40B4-BE49-F238E27FC236}">
                <a16:creationId xmlns:a16="http://schemas.microsoft.com/office/drawing/2014/main" id="{78305D22-9D29-496C-9D4A-9ED19F72DA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3" y="453643"/>
            <a:ext cx="11298934" cy="5936922"/>
            <a:chOff x="446533" y="453643"/>
            <a:chExt cx="11298934" cy="5936922"/>
          </a:xfrm>
        </p:grpSpPr>
        <p:sp>
          <p:nvSpPr>
            <p:cNvPr id="31783" name="Rectangle 31782">
              <a:extLst>
                <a:ext uri="{FF2B5EF4-FFF2-40B4-BE49-F238E27FC236}">
                  <a16:creationId xmlns:a16="http://schemas.microsoft.com/office/drawing/2014/main" id="{A27040C2-2DE8-458B-B7BC-1ED5AE84A7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84" name="Rectangle 31783">
              <a:extLst>
                <a:ext uri="{FF2B5EF4-FFF2-40B4-BE49-F238E27FC236}">
                  <a16:creationId xmlns:a16="http://schemas.microsoft.com/office/drawing/2014/main" id="{199BD303-D1E8-4AF0-AB64-E765E7F09F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785" name="Rectangle 31784">
              <a:extLst>
                <a:ext uri="{FF2B5EF4-FFF2-40B4-BE49-F238E27FC236}">
                  <a16:creationId xmlns:a16="http://schemas.microsoft.com/office/drawing/2014/main" id="{713A7C3E-79D5-4261-ACEF-01D0DA633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786" name="Rectangle 31785">
              <a:extLst>
                <a:ext uri="{FF2B5EF4-FFF2-40B4-BE49-F238E27FC236}">
                  <a16:creationId xmlns:a16="http://schemas.microsoft.com/office/drawing/2014/main" id="{C198D765-9CF7-454B-A89D-67139D11E2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0723" name="Content Placeholder 2">
            <a:extLst>
              <a:ext uri="{FF2B5EF4-FFF2-40B4-BE49-F238E27FC236}">
                <a16:creationId xmlns:a16="http://schemas.microsoft.com/office/drawing/2014/main" id="{25CCA05F-BFDF-456A-8D59-F14D6B90BB13}"/>
              </a:ext>
            </a:extLst>
          </p:cNvPr>
          <p:cNvSpPr>
            <a:spLocks noGrp="1"/>
          </p:cNvSpPr>
          <p:nvPr>
            <p:ph type="title" idx="4294967295"/>
          </p:nvPr>
        </p:nvSpPr>
        <p:spPr>
          <a:xfrm>
            <a:off x="581191" y="4000698"/>
            <a:ext cx="10993549" cy="147501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fontAlgn="auto">
              <a:spcAft>
                <a:spcPts val="600"/>
              </a:spcAft>
              <a:buClr>
                <a:schemeClr val="accent2"/>
              </a:buClr>
              <a:buSzPct val="92000"/>
              <a:tabLst/>
              <a:defRPr/>
            </a:pPr>
            <a:endParaRPr kumimoji="0" lang="en-US" sz="3600" i="0" u="none" strike="noStrike" spc="0" normalizeH="0" baseline="0" noProof="0" dirty="0">
              <a:ln>
                <a:noFill/>
              </a:ln>
              <a:effectLst/>
              <a:uLnTx/>
              <a:uFillTx/>
            </a:endParaRPr>
          </a:p>
          <a:p>
            <a:pPr marL="0" marR="0" lvl="0" indent="0" algn="ctr" fontAlgn="auto">
              <a:spcAft>
                <a:spcPts val="600"/>
              </a:spcAft>
              <a:buClr>
                <a:schemeClr val="accent2"/>
              </a:buClr>
              <a:buSzPct val="92000"/>
              <a:tabLst/>
              <a:defRPr/>
            </a:pPr>
            <a:r>
              <a:rPr kumimoji="0" lang="en-US" sz="3200" i="0" u="none" strike="noStrike" spc="0" normalizeH="0" baseline="0" noProof="0" dirty="0">
                <a:ln>
                  <a:noFill/>
                </a:ln>
                <a:effectLst/>
                <a:uLnTx/>
                <a:uFillTx/>
              </a:rPr>
              <a:t>What Animals qualify as a service animal?</a:t>
            </a:r>
          </a:p>
        </p:txBody>
      </p:sp>
      <p:pic>
        <p:nvPicPr>
          <p:cNvPr id="3" name="Picture 2">
            <a:extLst>
              <a:ext uri="{FF2B5EF4-FFF2-40B4-BE49-F238E27FC236}">
                <a16:creationId xmlns:a16="http://schemas.microsoft.com/office/drawing/2014/main" id="{4C64B8F2-732D-2ADF-BC57-48E33BC28C7F}"/>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46532" y="599725"/>
            <a:ext cx="11292143" cy="3557252"/>
          </a:xfrm>
          <a:prstGeom prst="rect">
            <a:avLst/>
          </a:prstGeom>
        </p:spPr>
      </p:pic>
      <p:sp>
        <p:nvSpPr>
          <p:cNvPr id="31748" name="Slide Number Placeholder 5">
            <a:extLst>
              <a:ext uri="{FF2B5EF4-FFF2-40B4-BE49-F238E27FC236}">
                <a16:creationId xmlns:a16="http://schemas.microsoft.com/office/drawing/2014/main" id="{A55B800E-AAA8-45B7-839D-D7C60D9B7E69}"/>
              </a:ext>
            </a:extLst>
          </p:cNvPr>
          <p:cNvSpPr>
            <a:spLocks noGrp="1"/>
          </p:cNvSpPr>
          <p:nvPr>
            <p:ph type="sldNum" sz="quarter" idx="12"/>
          </p:nvPr>
        </p:nvSpPr>
        <p:spPr bwMode="auto">
          <a:xfrm>
            <a:off x="10692960" y="40990"/>
            <a:ext cx="101644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defPPr>
              <a:defRPr lang="en-US"/>
            </a:defPPr>
            <a:lvl1pPr marL="0" algn="r" defTabSz="457200" rtl="0" eaLnBrk="1" latinLnBrk="0" hangingPunct="1">
              <a:defRPr sz="900" kern="1200">
                <a:solidFill>
                  <a:schemeClr val="accent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spcAft>
                <a:spcPts val="600"/>
              </a:spcAft>
              <a:buFontTx/>
              <a:buNone/>
            </a:pPr>
            <a:fld id="{D57F1E4F-1CFF-5643-939E-217C01CDF565}" type="slidenum">
              <a:rPr lang="en-US" sz="1600">
                <a:solidFill>
                  <a:srgbClr val="002060"/>
                </a:solidFill>
                <a:latin typeface="Arial Nova" panose="020B0504020202020204" pitchFamily="34" charset="0"/>
              </a:rPr>
              <a:pPr>
                <a:spcBef>
                  <a:spcPct val="0"/>
                </a:spcBef>
                <a:spcAft>
                  <a:spcPts val="600"/>
                </a:spcAft>
                <a:buFontTx/>
                <a:buNone/>
              </a:pPr>
              <a:t>8</a:t>
            </a:fld>
            <a:endParaRPr lang="en-US" altLang="en-US" sz="1600" dirty="0">
              <a:solidFill>
                <a:srgbClr val="002060"/>
              </a:solidFill>
              <a:latin typeface="Arial Nova" panose="020B0504020202020204" pitchFamily="34" charset="0"/>
            </a:endParaRPr>
          </a:p>
        </p:txBody>
      </p:sp>
    </p:spTree>
    <p:extLst>
      <p:ext uri="{BB962C8B-B14F-4D97-AF65-F5344CB8AC3E}">
        <p14:creationId xmlns:p14="http://schemas.microsoft.com/office/powerpoint/2010/main" val="418709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6" name="Content Placeholder 5">
            <a:extLst>
              <a:ext uri="{FF2B5EF4-FFF2-40B4-BE49-F238E27FC236}">
                <a16:creationId xmlns:a16="http://schemas.microsoft.com/office/drawing/2014/main" id="{041C6540-FC64-47E3-9492-60AC71C4C11A}"/>
              </a:ext>
              <a:ext uri="{C183D7F6-B498-43B3-948B-1728B52AA6E4}">
                <adec:decorative xmlns:adec="http://schemas.microsoft.com/office/drawing/2017/decorative" val="1"/>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p:blipFill>
        <p:spPr>
          <a:xfrm>
            <a:off x="14045" y="10"/>
            <a:ext cx="12191980" cy="6857990"/>
          </a:xfrm>
          <a:prstGeom prst="rect">
            <a:avLst/>
          </a:prstGeom>
        </p:spPr>
      </p:pic>
      <p:grpSp>
        <p:nvGrpSpPr>
          <p:cNvPr id="21" name="Group 20">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B4705B"/>
            </a:solidFill>
            <a:ln>
              <a:noFill/>
            </a:ln>
            <a:effectLst/>
          </p:spPr>
          <p:style>
            <a:lnRef idx="1">
              <a:schemeClr val="accent1"/>
            </a:lnRef>
            <a:fillRef idx="3">
              <a:schemeClr val="accent1"/>
            </a:fillRef>
            <a:effectRef idx="2">
              <a:schemeClr val="accent1"/>
            </a:effectRef>
            <a:fontRef idx="minor">
              <a:schemeClr val="lt1"/>
            </a:fontRef>
          </p:style>
        </p:sp>
      </p:grpSp>
      <p:sp>
        <p:nvSpPr>
          <p:cNvPr id="26" name="Rectangle 25">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6137D56-B101-4AC9-9F9A-CC9D47FB3C67}"/>
              </a:ext>
            </a:extLst>
          </p:cNvPr>
          <p:cNvSpPr>
            <a:spLocks noGrp="1"/>
          </p:cNvSpPr>
          <p:nvPr>
            <p:ph type="title"/>
          </p:nvPr>
        </p:nvSpPr>
        <p:spPr>
          <a:xfrm>
            <a:off x="581191" y="4572000"/>
            <a:ext cx="10993549" cy="1441342"/>
          </a:xfrm>
        </p:spPr>
        <p:txBody>
          <a:bodyPr vert="horz" lIns="91440" tIns="45720" rIns="91440" bIns="45720" rtlCol="0" anchor="b">
            <a:normAutofit/>
          </a:bodyPr>
          <a:lstStyle/>
          <a:p>
            <a:pPr algn="ctr"/>
            <a:r>
              <a:rPr lang="en-US" sz="4000" dirty="0"/>
              <a:t>Use the Q&amp;A Option to Submit </a:t>
            </a:r>
          </a:p>
        </p:txBody>
      </p:sp>
      <p:sp>
        <p:nvSpPr>
          <p:cNvPr id="4" name="Slide Number Placeholder 3">
            <a:extLst>
              <a:ext uri="{FF2B5EF4-FFF2-40B4-BE49-F238E27FC236}">
                <a16:creationId xmlns:a16="http://schemas.microsoft.com/office/drawing/2014/main" id="{2C85DF0A-65C4-46B6-BE5E-52F79DAC023F}"/>
              </a:ext>
            </a:extLst>
          </p:cNvPr>
          <p:cNvSpPr>
            <a:spLocks noGrp="1"/>
          </p:cNvSpPr>
          <p:nvPr>
            <p:ph type="sldNum" sz="quarter" idx="12"/>
          </p:nvPr>
        </p:nvSpPr>
        <p:spPr>
          <a:xfrm>
            <a:off x="10688378" y="44264"/>
            <a:ext cx="101644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smtClean="0">
                <a:ln>
                  <a:noFill/>
                </a:ln>
                <a:solidFill>
                  <a:srgbClr val="002060"/>
                </a:solidFill>
                <a:effectLst/>
                <a:uLnTx/>
                <a:uFillTx/>
                <a:latin typeface="Arial Nova" panose="020B0504020202020204" pitchFamily="34" charset="0"/>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9</a:t>
            </a:fld>
            <a:endParaRPr kumimoji="0" lang="en-US" sz="1600" b="0" i="0" u="none" strike="noStrike" kern="1200" cap="none" spc="0" normalizeH="0" baseline="0" noProof="0" dirty="0">
              <a:ln>
                <a:noFill/>
              </a:ln>
              <a:solidFill>
                <a:srgbClr val="002060"/>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136826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ccommodation and Compliance webcast Series Supports and Services:  Accommodations with a Heartbeat&amp;quot;&quot;/&gt;&lt;property id=&quot;20307&quot; value=&quot;736&quot;/&gt;&lt;/object&gt;&lt;object type=&quot;3&quot; unique_id=&quot;10004&quot;&gt;&lt;property id=&quot;20148&quot; value=&quot;5&quot;/&gt;&lt;property id=&quot;20300&quot; value=&quot;Slide 2 - &amp;quot;Housekeeping&amp;quot;&quot;/&gt;&lt;property id=&quot;20307&quot; value=&quot;1151&quot;/&gt;&lt;/object&gt;&lt;object type=&quot;3&quot; unique_id=&quot;10005&quot;&gt;&lt;property id=&quot;20148&quot; value=&quot;5&quot;/&gt;&lt;property id=&quot;20300&quot; value=&quot;Slide 3 - &amp;quot;Housekeeping 2&amp;quot;&quot;/&gt;&lt;property id=&quot;20307&quot; value=&quot;1167&quot;/&gt;&lt;/object&gt;&lt;object type=&quot;3&quot; unique_id=&quot;10006&quot;&gt;&lt;property id=&quot;20148&quot; value=&quot;5&quot;/&gt;&lt;property id=&quot;20300&quot; value=&quot;Slide 4 - &amp;quot;Accommodations with a Heartbeat Talking Points &amp;quot;&quot;/&gt;&lt;property id=&quot;20307&quot; value=&quot;1274&quot;/&gt;&lt;/object&gt;&lt;object type=&quot;3&quot; unique_id=&quot;10007&quot;&gt;&lt;property id=&quot;20148&quot; value=&quot;5&quot;/&gt;&lt;property id=&quot;20300&quot; value=&quot;Slide 5 - &amp;quot;Heartbeat accommodation  Service Animals &amp;quot;&quot;/&gt;&lt;property id=&quot;20307&quot; value=&quot;1254&quot;/&gt;&lt;/object&gt;&lt;object type=&quot;3&quot; unique_id=&quot;10008&quot;&gt;&lt;property id=&quot;20148&quot; value=&quot;5&quot;/&gt;&lt;property id=&quot;20300&quot; value=&quot;Slide 6 - &amp;quot;Service animals&amp;quot;&quot;/&gt;&lt;property id=&quot;20307&quot; value=&quot;1243&quot;/&gt;&lt;/object&gt;&lt;object type=&quot;3&quot; unique_id=&quot;10009&quot;&gt;&lt;property id=&quot;20148&quot; value=&quot;5&quot;/&gt;&lt;property id=&quot;20300&quot; value=&quot;Slide 7 - &amp;quot;Service Animals — Common Issues&amp;quot;&quot;/&gt;&lt;property id=&quot;20307&quot; value=&quot;1259&quot;/&gt;&lt;/object&gt;&lt;object type=&quot;3&quot; unique_id=&quot;10010&quot;&gt;&lt;property id=&quot;20148&quot; value=&quot;5&quot;/&gt;&lt;property id=&quot;20300&quot; value=&quot;Slide 8 - &amp;quot;&amp;#x0D;What Animals qualify as a service animal?&amp;quot;&quot;/&gt;&lt;property id=&quot;20307&quot; value=&quot;1246&quot;/&gt;&lt;/object&gt;&lt;object type=&quot;3&quot; unique_id=&quot;10011&quot;&gt;&lt;property id=&quot;20148&quot; value=&quot;5&quot;/&gt;&lt;property id=&quot;20300&quot; value=&quot;Slide 9 - &amp;quot;Use the Q&amp;amp;A Option to Submit &amp;quot;&quot;/&gt;&lt;property id=&quot;20307&quot; value=&quot;1278&quot;/&gt;&lt;/object&gt;&lt;object type=&quot;3&quot; unique_id=&quot;10012&quot;&gt;&lt;property id=&quot;20148&quot; value=&quot;5&quot;/&gt;&lt;property id=&quot;20300&quot; value=&quot;Slide 10 - &amp;quot;Heartbeat Accommodation  Emotional  Support Animals &amp;quot;&quot;/&gt;&lt;property id=&quot;20307&quot; value=&quot;1258&quot;/&gt;&lt;/object&gt;&lt;object type=&quot;3&quot; unique_id=&quot;10013&quot;&gt;&lt;property id=&quot;20148&quot; value=&quot;5&quot;/&gt;&lt;property id=&quot;20300&quot; value=&quot;Slide 11 - &amp;quot;Emotional Support Animals&amp;quot;&quot;/&gt;&lt;property id=&quot;20307&quot; value=&quot;1257&quot;/&gt;&lt;/object&gt;&lt;object type=&quot;3&quot; unique_id=&quot;10014&quot;&gt;&lt;property id=&quot;20148&quot; value=&quot;5&quot;/&gt;&lt;property id=&quot;20300&quot; value=&quot;Slide 12 - &amp;quot;Emotional Support Animals — Common Issues&amp;quot;&quot;/&gt;&lt;property id=&quot;20307&quot; value=&quot;1260&quot;/&gt;&lt;/object&gt;&lt;object type=&quot;3&quot; unique_id=&quot;10015&quot;&gt;&lt;property id=&quot;20148&quot; value=&quot;5&quot;/&gt;&lt;property id=&quot;20300&quot; value=&quot;Slide 13 - &amp;quot;&amp;#x0D;Can emotional support animals Be Denied at Work?&amp;quot;&quot;/&gt;&lt;property id=&quot;20307&quot; value=&quot;1249&quot;/&gt;&lt;/object&gt;&lt;object type=&quot;3&quot; unique_id=&quot;10016&quot;&gt;&lt;property id=&quot;20148&quot; value=&quot;5&quot;/&gt;&lt;property id=&quot;20300&quot; value=&quot;Slide 14 - &amp;quot;Situation: Emotional Support  Animal&amp;quot;&quot;/&gt;&lt;property id=&quot;20307&quot; value=&quot;1244&quot;/&gt;&lt;/object&gt;&lt;object type=&quot;3&quot; unique_id=&quot;10017&quot;&gt;&lt;property id=&quot;20148&quot; value=&quot;5&quot;/&gt;&lt;property id=&quot;20300&quot; value=&quot;Slide 15 - &amp;quot;Use the Q&amp;amp;A Option to Submit (1) &amp;quot;&quot;/&gt;&lt;property id=&quot;20307&quot; value=&quot;1275&quot;/&gt;&lt;/object&gt;&lt;object type=&quot;3&quot; unique_id=&quot;10018&quot;&gt;&lt;property id=&quot;20148&quot; value=&quot;5&quot;/&gt;&lt;property id=&quot;20300&quot; value=&quot;Slide 16 - &amp;quot;Heartbeat Accommodation  Personal Assistants: Job Coach Support Person Mentor &amp;quot;&quot;/&gt;&lt;property id=&quot;20307&quot; value=&quot;1262&quot;/&gt;&lt;/object&gt;&lt;object type=&quot;3&quot; unique_id=&quot;10019&quot;&gt;&lt;property id=&quot;20148&quot; value=&quot;5&quot;/&gt;&lt;property id=&quot;20300&quot; value=&quot;Slide 17 - &amp;quot;Job coach&amp;quot;&quot;/&gt;&lt;property id=&quot;20307&quot; value=&quot;368&quot;/&gt;&lt;/object&gt;&lt;object type=&quot;3&quot; unique_id=&quot;10020&quot;&gt;&lt;property id=&quot;20148&quot; value=&quot;5&quot;/&gt;&lt;property id=&quot;20300&quot; value=&quot;Slide 18 - &amp;quot;Job Coach — Common issues&amp;quot;&quot;/&gt;&lt;property id=&quot;20307&quot; value=&quot;1265&quot;/&gt;&lt;/object&gt;&lt;object type=&quot;3&quot; unique_id=&quot;10022&quot;&gt;&lt;property id=&quot;20148&quot; value=&quot;5&quot;/&gt;&lt;property id=&quot;20300&quot; value=&quot;Slide 21 - &amp;quot;Support person&amp;quot;&quot;/&gt;&lt;property id=&quot;20307&quot; value=&quot;1252&quot;/&gt;&lt;/object&gt;&lt;object type=&quot;3&quot; unique_id=&quot;10023&quot;&gt;&lt;property id=&quot;20148&quot; value=&quot;5&quot;/&gt;&lt;property id=&quot;20300&quot; value=&quot;Slide 22 - &amp;quot;Support Person — Common Issues&amp;quot;&quot;/&gt;&lt;property id=&quot;20307&quot; value=&quot;1264&quot;/&gt;&lt;/object&gt;&lt;object type=&quot;3&quot; unique_id=&quot;10024&quot;&gt;&lt;property id=&quot;20148&quot; value=&quot;5&quot;/&gt;&lt;property id=&quot;20300&quot; value=&quot;Slide 19 - &amp;quot;WHO IS ACTUALLY PERFORMING THE JOB?&amp;quot;&quot;/&gt;&lt;property id=&quot;20307&quot; value=&quot;369&quot;/&gt;&lt;/object&gt;&lt;object type=&quot;3&quot; unique_id=&quot;10025&quot;&gt;&lt;property id=&quot;20148&quot; value=&quot;5&quot;/&gt;&lt;property id=&quot;20300&quot; value=&quot;Slide 20 - &amp;quot;Situation:  Job Coach&amp;quot;&quot;/&gt;&lt;property id=&quot;20307&quot; value=&quot;1267&quot;/&gt;&lt;/object&gt;&lt;object type=&quot;3&quot; unique_id=&quot;10026&quot;&gt;&lt;property id=&quot;20148&quot; value=&quot;5&quot;/&gt;&lt;property id=&quot;20300&quot; value=&quot;Slide 23 - &amp;quot;mentor&amp;quot;&quot;/&gt;&lt;property id=&quot;20307&quot; value=&quot;1253&quot;/&gt;&lt;/object&gt;&lt;object type=&quot;3&quot; unique_id=&quot;10027&quot;&gt;&lt;property id=&quot;20148&quot; value=&quot;5&quot;/&gt;&lt;property id=&quot;20300&quot; value=&quot;Slide 24 - &amp;quot;Mentor — Common Issues&amp;quot;&quot;/&gt;&lt;property id=&quot;20307&quot; value=&quot;1263&quot;/&gt;&lt;/object&gt;&lt;object type=&quot;3&quot; unique_id=&quot;10028&quot;&gt;&lt;property id=&quot;20148&quot; value=&quot;5&quot;/&gt;&lt;property id=&quot;20300&quot; value=&quot;Slide 25 - &amp;quot;Use the Q&amp;amp;A Option to Submit (2) &amp;quot;&quot;/&gt;&lt;property id=&quot;20307&quot; value=&quot;1276&quot;/&gt;&lt;/object&gt;&lt;object type=&quot;3&quot; unique_id=&quot;10029&quot;&gt;&lt;property id=&quot;20148&quot; value=&quot;5&quot;/&gt;&lt;property id=&quot;20300&quot; value=&quot;Slide 26 - &amp;quot;Heartbeat Accommodation  Personal Attendant Services (PAS) &amp;quot;&quot;/&gt;&lt;property id=&quot;20307&quot; value=&quot;1236&quot;/&gt;&lt;/object&gt;&lt;object type=&quot;3&quot; unique_id=&quot;10030&quot;&gt;&lt;property id=&quot;20148&quot; value=&quot;5&quot;/&gt;&lt;property id=&quot;20300&quot; value=&quot;Slide 27 - &amp;quot;Personal attendant  services&amp;quot;&quot;/&gt;&lt;property id=&quot;20307&quot; value=&quot;1269&quot;/&gt;&lt;/object&gt;&lt;object type=&quot;3&quot; unique_id=&quot;10031&quot;&gt;&lt;property id=&quot;20148&quot; value=&quot;5&quot;/&gt;&lt;property id=&quot;20300&quot; value=&quot;Slide 28 - &amp;quot;Personal attendant services — Common Issues&amp;quot;&quot;/&gt;&lt;property id=&quot;20307&quot; value=&quot;1272&quot;/&gt;&lt;/object&gt;&lt;object type=&quot;3&quot; unique_id=&quot;10032&quot;&gt;&lt;property id=&quot;20148&quot; value=&quot;5&quot;/&gt;&lt;property id=&quot;20300&quot; value=&quot;Slide 29 - &amp;quot;Situation: Personal Attendant SERVICES&amp;quot;&quot;/&gt;&lt;property id=&quot;20307&quot; value=&quot;1268&quot;/&gt;&lt;/object&gt;&lt;object type=&quot;3&quot; unique_id=&quot;10033&quot;&gt;&lt;property id=&quot;20148&quot; value=&quot;5&quot;/&gt;&lt;property id=&quot;20300&quot; value=&quot;Slide 30 - &amp;quot;WHO PAYS AND WHO PICKS?&amp;quot;&quot;/&gt;&lt;property id=&quot;20307&quot; value=&quot;1233&quot;/&gt;&lt;/object&gt;&lt;object type=&quot;3&quot; unique_id=&quot;10034&quot;&gt;&lt;property id=&quot;20148&quot; value=&quot;5&quot;/&gt;&lt;property id=&quot;20300&quot; value=&quot;Slide 31 - &amp;quot;Use the Q&amp;amp;A Option to Submit (3)&amp;quot;&quot;/&gt;&lt;property id=&quot;20307&quot; value=&quot;1277&quot;/&gt;&lt;/object&gt;&lt;object type=&quot;3&quot; unique_id=&quot;10035&quot;&gt;&lt;property id=&quot;20148&quot; value=&quot;5&quot;/&gt;&lt;property id=&quot;20300&quot; value=&quot;Slide 32 - &amp;quot;Heartbeat Accommodation  Sign Language Interpreter &amp;quot;&quot;/&gt;&lt;property id=&quot;20307&quot; value=&quot;1273&quot;/&gt;&lt;/object&gt;&lt;object type=&quot;3&quot; unique_id=&quot;10036&quot;&gt;&lt;property id=&quot;20148&quot; value=&quot;5&quot;/&gt;&lt;property id=&quot;20300&quot; value=&quot;Slide 33 - &amp;quot;Sign Language interpreter&amp;quot;&quot;/&gt;&lt;property id=&quot;20307&quot; value=&quot;1250&quot;/&gt;&lt;/object&gt;&lt;object type=&quot;3&quot; unique_id=&quot;10037&quot;&gt;&lt;property id=&quot;20148&quot; value=&quot;5&quot;/&gt;&lt;property id=&quot;20300&quot; value=&quot;Slide 34 - &amp;quot;&amp;#x0D;Who is responsible for providing the interpreter?&amp;quot;&quot;/&gt;&lt;property id=&quot;20307&quot; value=&quot;1238&quot;/&gt;&lt;/object&gt;&lt;object type=&quot;3&quot; unique_id=&quot;10038&quot;&gt;&lt;property id=&quot;20148&quot; value=&quot;5&quot;/&gt;&lt;property id=&quot;20300&quot; value=&quot;Slide 35 - &amp;quot;Situation: Interpreter&amp;quot;&quot;/&gt;&lt;property id=&quot;20307&quot; value=&quot;385&quot;/&gt;&lt;/object&gt;&lt;object type=&quot;3&quot; unique_id=&quot;10039&quot;&gt;&lt;property id=&quot;20148&quot; value=&quot;5&quot;/&gt;&lt;property id=&quot;20300&quot; value=&quot;Slide 36 - &amp;quot;situation: Interpreter (2)&amp;quot;&quot;/&gt;&lt;property id=&quot;20307&quot; value=&quot;1239&quot;/&gt;&lt;/object&gt;&lt;object type=&quot;3&quot; unique_id=&quot;10040&quot;&gt;&lt;property id=&quot;20148&quot; value=&quot;5&quot;/&gt;&lt;property id=&quot;20300&quot; value=&quot;Slide 37 - &amp;quot;&amp;#x0D;How far does an Employer have to go?&amp;quot;&quot;/&gt;&lt;property id=&quot;20307&quot; value=&quot;1242&quot;/&gt;&lt;/object&gt;&lt;object type=&quot;3&quot; unique_id=&quot;10041&quot;&gt;&lt;property id=&quot;20148&quot; value=&quot;5&quot;/&gt;&lt;property id=&quot;20300&quot; value=&quot;Slide 38 - &amp;quot;Use the Q&amp;amp;A Option to Submit (4) &amp;quot;&quot;/&gt;&lt;property id=&quot;20307&quot; value=&quot;1255&quot;/&gt;&lt;/object&gt;&lt;object type=&quot;3&quot; unique_id=&quot;10042&quot;&gt;&lt;property id=&quot;20148&quot; value=&quot;5&quot;/&gt;&lt;property id=&quot;20300&quot; value=&quot;Slide 39 - &amp;quot;Contact JAN&amp;quot;&quot;/&gt;&lt;property id=&quot;20307&quot; value=&quot;296&quot;/&gt;&lt;/object&gt;&lt;object type=&quot;3&quot; unique_id=&quot;10043&quot;&gt;&lt;property id=&quot;20148&quot; value=&quot;5&quot;/&gt;&lt;property id=&quot;20300&quot; value=&quot;Slide 40 - &amp;quot;Thank you for attending Supports and Services:  Accommodations with a Heartbeat!&amp;quot;&quot;/&gt;&lt;property id=&quot;20307&quot; value=&quot;1231&quot;/&gt;&lt;/object&gt;&lt;object type=&quot;3&quot; unique_id=&quot;10044&quot;&gt;&lt;property id=&quot;20148&quot; value=&quot;5&quot;/&gt;&lt;property id=&quot;20300&quot; value=&quot;Slide 41 - &amp;quot;How do I claim the HR CEU?&amp;quot;&quot;/&gt;&lt;property id=&quot;20307&quot; value=&quot;1229&quot;/&gt;&lt;/object&gt;&lt;/object&gt;&lt;object type=&quot;8&quot; unique_id=&quot;10088&quot;&gt;&lt;/object&gt;&lt;/object&gt;&lt;/database&gt;"/>
</p:tagLst>
</file>

<file path=ppt/theme/theme1.xml><?xml version="1.0" encoding="utf-8"?>
<a:theme xmlns:a="http://schemas.openxmlformats.org/drawingml/2006/main" name="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1_Dividend">
  <a:themeElements>
    <a:clrScheme name="Custom 1">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4590B8"/>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4024</TotalTime>
  <Words>1186</Words>
  <Application>Microsoft Office PowerPoint</Application>
  <PresentationFormat>Widescreen</PresentationFormat>
  <Paragraphs>210</Paragraphs>
  <Slides>41</Slides>
  <Notes>28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Arial</vt:lpstr>
      <vt:lpstr>Arial Nova</vt:lpstr>
      <vt:lpstr>Calibri</vt:lpstr>
      <vt:lpstr>Gill Sans MT</vt:lpstr>
      <vt:lpstr>Wingdings</vt:lpstr>
      <vt:lpstr>Wingdings 2</vt:lpstr>
      <vt:lpstr>Dividend</vt:lpstr>
      <vt:lpstr>1_Dividend</vt:lpstr>
      <vt:lpstr>Accommodation and Compliance webcast Series Supports and Services:  Accommodations with a Heartbeat</vt:lpstr>
      <vt:lpstr>Housekeeping</vt:lpstr>
      <vt:lpstr>Housekeeping 2</vt:lpstr>
      <vt:lpstr>Accommodations with a Heartbeat Talking Points </vt:lpstr>
      <vt:lpstr>Heartbeat accommodation  Service Animals </vt:lpstr>
      <vt:lpstr>Service animals</vt:lpstr>
      <vt:lpstr>Service Animals — Common Issues</vt:lpstr>
      <vt:lpstr> What Animals qualify as a service animal?</vt:lpstr>
      <vt:lpstr>Use the Q&amp;A Option to Submit </vt:lpstr>
      <vt:lpstr>Heartbeat Accommodation  Emotional  Support Animals </vt:lpstr>
      <vt:lpstr>Emotional Support Animals</vt:lpstr>
      <vt:lpstr>Emotional Support Animals — Common Issues</vt:lpstr>
      <vt:lpstr> Can emotional support animals Be Denied at Work?</vt:lpstr>
      <vt:lpstr>Situation: Emotional Support  Animal</vt:lpstr>
      <vt:lpstr>Use the Q&amp;A Option to Submit (1) </vt:lpstr>
      <vt:lpstr>Heartbeat Accommodation  Personal Assistants: Job Coach Support Person Mentor </vt:lpstr>
      <vt:lpstr>Job coach</vt:lpstr>
      <vt:lpstr>Job Coach — Common issues</vt:lpstr>
      <vt:lpstr>WHO IS ACTUALLY PERFORMING THE JOB?</vt:lpstr>
      <vt:lpstr>Situation:  Job Coach</vt:lpstr>
      <vt:lpstr>Support person</vt:lpstr>
      <vt:lpstr>Support Person — Common Issues</vt:lpstr>
      <vt:lpstr>mentor</vt:lpstr>
      <vt:lpstr>Mentor — Common Issues</vt:lpstr>
      <vt:lpstr>Use the Q&amp;A Option to Submit (2) </vt:lpstr>
      <vt:lpstr>Heartbeat Accommodation  Personal Attendant Services (PAS) </vt:lpstr>
      <vt:lpstr>Personal attendant  services</vt:lpstr>
      <vt:lpstr>Personal attendant services — Common Issues</vt:lpstr>
      <vt:lpstr>Situation: Personal Attendant SERVICES</vt:lpstr>
      <vt:lpstr>WHO PAYS AND WHO PICKS?</vt:lpstr>
      <vt:lpstr>Use the Q&amp;A Option to Submit (3)</vt:lpstr>
      <vt:lpstr>Heartbeat Accommodation  Sign Language Interpreter </vt:lpstr>
      <vt:lpstr>Sign Language interpreter</vt:lpstr>
      <vt:lpstr> Who is responsible for providing the interpreter?</vt:lpstr>
      <vt:lpstr>Situation: Interpreter</vt:lpstr>
      <vt:lpstr>situation: Interpreter (2)</vt:lpstr>
      <vt:lpstr> How far does an Employer have to go?</vt:lpstr>
      <vt:lpstr>Use the Q&amp;A Option to Submit (4) </vt:lpstr>
      <vt:lpstr>Contact JAN</vt:lpstr>
      <vt:lpstr>Thank you for attending Supports and Services:  Accommodations with a Heartbeat!</vt:lpstr>
      <vt:lpstr>How do I claim the HR CEU?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Play Video Series: Confidentiality and Medical Information</dc:title>
  <dc:creator>Tracie DeFreitas</dc:creator>
  <cp:lastModifiedBy>Lyssa Rowan</cp:lastModifiedBy>
  <cp:revision>306</cp:revision>
  <dcterms:created xsi:type="dcterms:W3CDTF">2021-11-02T13:00:03Z</dcterms:created>
  <dcterms:modified xsi:type="dcterms:W3CDTF">2023-02-09T14:08:50Z</dcterms:modified>
</cp:coreProperties>
</file>